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9" r:id="rId2"/>
    <p:sldId id="499" r:id="rId3"/>
    <p:sldId id="508" r:id="rId4"/>
    <p:sldId id="509" r:id="rId5"/>
    <p:sldId id="510" r:id="rId6"/>
    <p:sldId id="507" r:id="rId7"/>
    <p:sldId id="461" r:id="rId8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dík Jiří" initials="HJ" lastIdx="1" clrIdx="0">
    <p:extLst>
      <p:ext uri="{19B8F6BF-5375-455C-9EA6-DF929625EA0E}">
        <p15:presenceInfo xmlns:p15="http://schemas.microsoft.com/office/powerpoint/2012/main" userId="S::Jiri.Hajdik@cez.cz::2839576e-5601-4dce-98d3-07c0f1f3f74e" providerId="AD"/>
      </p:ext>
    </p:extLst>
  </p:cmAuthor>
  <p:cmAuthor id="2" name="Čančura Zdeněk" initials="ČZ" lastIdx="4" clrIdx="1">
    <p:extLst>
      <p:ext uri="{19B8F6BF-5375-455C-9EA6-DF929625EA0E}">
        <p15:presenceInfo xmlns:p15="http://schemas.microsoft.com/office/powerpoint/2012/main" userId="S::zdenek.cancura@cez.cz::21e88cc1-2cd2-4f69-8580-005bdc1f48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52"/>
    <a:srgbClr val="03C751"/>
    <a:srgbClr val="7FDC90"/>
    <a:srgbClr val="363738"/>
    <a:srgbClr val="008D45"/>
    <a:srgbClr val="FFFFFF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E39A9-0DFD-447B-A39F-DCE076E99963}" v="8" dt="2023-03-13T14:59:21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04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3168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ančura Zdeněk" userId="21e88cc1-2cd2-4f69-8580-005bdc1f48ff" providerId="ADAL" clId="{2B3E39A9-0DFD-447B-A39F-DCE076E99963}"/>
    <pc:docChg chg="undo custSel addSld delSld modSld">
      <pc:chgData name="Čančura Zdeněk" userId="21e88cc1-2cd2-4f69-8580-005bdc1f48ff" providerId="ADAL" clId="{2B3E39A9-0DFD-447B-A39F-DCE076E99963}" dt="2023-03-13T15:00:12.045" v="784" actId="1076"/>
      <pc:docMkLst>
        <pc:docMk/>
      </pc:docMkLst>
      <pc:sldChg chg="addSp modSp mod">
        <pc:chgData name="Čančura Zdeněk" userId="21e88cc1-2cd2-4f69-8580-005bdc1f48ff" providerId="ADAL" clId="{2B3E39A9-0DFD-447B-A39F-DCE076E99963}" dt="2023-03-09T19:30:58.387" v="170" actId="108"/>
        <pc:sldMkLst>
          <pc:docMk/>
          <pc:sldMk cId="0" sldId="259"/>
        </pc:sldMkLst>
        <pc:spChg chg="mod">
          <ac:chgData name="Čančura Zdeněk" userId="21e88cc1-2cd2-4f69-8580-005bdc1f48ff" providerId="ADAL" clId="{2B3E39A9-0DFD-447B-A39F-DCE076E99963}" dt="2023-03-09T19:21:16.299" v="168" actId="1076"/>
          <ac:spMkLst>
            <pc:docMk/>
            <pc:sldMk cId="0" sldId="259"/>
            <ac:spMk id="4" creationId="{6807B6E5-C177-5540-99D1-BA5AE75974BE}"/>
          </ac:spMkLst>
        </pc:spChg>
        <pc:spChg chg="mod">
          <ac:chgData name="Čančura Zdeněk" userId="21e88cc1-2cd2-4f69-8580-005bdc1f48ff" providerId="ADAL" clId="{2B3E39A9-0DFD-447B-A39F-DCE076E99963}" dt="2023-03-09T19:30:58.387" v="170" actId="108"/>
          <ac:spMkLst>
            <pc:docMk/>
            <pc:sldMk cId="0" sldId="259"/>
            <ac:spMk id="5" creationId="{EA5616DA-4550-FB49-BA80-ED584633682B}"/>
          </ac:spMkLst>
        </pc:spChg>
        <pc:picChg chg="add mod">
          <ac:chgData name="Čančura Zdeněk" userId="21e88cc1-2cd2-4f69-8580-005bdc1f48ff" providerId="ADAL" clId="{2B3E39A9-0DFD-447B-A39F-DCE076E99963}" dt="2023-03-09T19:21:22.867" v="169" actId="1076"/>
          <ac:picMkLst>
            <pc:docMk/>
            <pc:sldMk cId="0" sldId="259"/>
            <ac:picMk id="3" creationId="{E3C1245B-0F20-4CE0-BF81-9A00C4771D15}"/>
          </ac:picMkLst>
        </pc:picChg>
      </pc:sldChg>
      <pc:sldChg chg="add del">
        <pc:chgData name="Čančura Zdeněk" userId="21e88cc1-2cd2-4f69-8580-005bdc1f48ff" providerId="ADAL" clId="{2B3E39A9-0DFD-447B-A39F-DCE076E99963}" dt="2023-03-09T18:45:13.462" v="105" actId="2696"/>
        <pc:sldMkLst>
          <pc:docMk/>
          <pc:sldMk cId="2548681954" sldId="293"/>
        </pc:sldMkLst>
      </pc:sldChg>
      <pc:sldChg chg="addSp delSp modSp mod">
        <pc:chgData name="Čančura Zdeněk" userId="21e88cc1-2cd2-4f69-8580-005bdc1f48ff" providerId="ADAL" clId="{2B3E39A9-0DFD-447B-A39F-DCE076E99963}" dt="2023-03-13T06:41:21.796" v="268" actId="1076"/>
        <pc:sldMkLst>
          <pc:docMk/>
          <pc:sldMk cId="3879282859" sldId="499"/>
        </pc:sldMkLst>
        <pc:spChg chg="mod">
          <ac:chgData name="Čančura Zdeněk" userId="21e88cc1-2cd2-4f69-8580-005bdc1f48ff" providerId="ADAL" clId="{2B3E39A9-0DFD-447B-A39F-DCE076E99963}" dt="2023-03-09T19:33:17.096" v="234" actId="20577"/>
          <ac:spMkLst>
            <pc:docMk/>
            <pc:sldMk cId="3879282859" sldId="499"/>
            <ac:spMk id="2" creationId="{E3A352EC-1E72-452E-9B15-6F4E29491ED4}"/>
          </ac:spMkLst>
        </pc:spChg>
        <pc:spChg chg="del">
          <ac:chgData name="Čančura Zdeněk" userId="21e88cc1-2cd2-4f69-8580-005bdc1f48ff" providerId="ADAL" clId="{2B3E39A9-0DFD-447B-A39F-DCE076E99963}" dt="2023-03-13T06:29:25.790" v="240" actId="478"/>
          <ac:spMkLst>
            <pc:docMk/>
            <pc:sldMk cId="3879282859" sldId="499"/>
            <ac:spMk id="10" creationId="{BCB63A00-0200-4CE1-9A58-CEA486B15EC0}"/>
          </ac:spMkLst>
        </pc:spChg>
        <pc:spChg chg="add mod">
          <ac:chgData name="Čančura Zdeněk" userId="21e88cc1-2cd2-4f69-8580-005bdc1f48ff" providerId="ADAL" clId="{2B3E39A9-0DFD-447B-A39F-DCE076E99963}" dt="2023-03-13T06:40:23.466" v="263" actId="1076"/>
          <ac:spMkLst>
            <pc:docMk/>
            <pc:sldMk cId="3879282859" sldId="499"/>
            <ac:spMk id="11" creationId="{D86B6913-42F2-44AD-8C7D-6000BEE99D3A}"/>
          </ac:spMkLst>
        </pc:spChg>
        <pc:spChg chg="add mod">
          <ac:chgData name="Čančura Zdeněk" userId="21e88cc1-2cd2-4f69-8580-005bdc1f48ff" providerId="ADAL" clId="{2B3E39A9-0DFD-447B-A39F-DCE076E99963}" dt="2023-03-13T06:40:31.920" v="266" actId="14100"/>
          <ac:spMkLst>
            <pc:docMk/>
            <pc:sldMk cId="3879282859" sldId="499"/>
            <ac:spMk id="13" creationId="{4B0C1825-C9D6-43AD-9595-FCDABECFA2CB}"/>
          </ac:spMkLst>
        </pc:spChg>
        <pc:picChg chg="add del">
          <ac:chgData name="Čančura Zdeněk" userId="21e88cc1-2cd2-4f69-8580-005bdc1f48ff" providerId="ADAL" clId="{2B3E39A9-0DFD-447B-A39F-DCE076E99963}" dt="2023-03-13T06:37:03.786" v="242" actId="22"/>
          <ac:picMkLst>
            <pc:docMk/>
            <pc:sldMk cId="3879282859" sldId="499"/>
            <ac:picMk id="4" creationId="{9E64778D-025D-491F-AB6B-CBBD3B06805C}"/>
          </ac:picMkLst>
        </pc:picChg>
        <pc:picChg chg="add mod">
          <ac:chgData name="Čančura Zdeněk" userId="21e88cc1-2cd2-4f69-8580-005bdc1f48ff" providerId="ADAL" clId="{2B3E39A9-0DFD-447B-A39F-DCE076E99963}" dt="2023-03-13T06:41:21.796" v="268" actId="1076"/>
          <ac:picMkLst>
            <pc:docMk/>
            <pc:sldMk cId="3879282859" sldId="499"/>
            <ac:picMk id="7" creationId="{78C1FDC9-2E6C-49B0-B664-53829533090C}"/>
          </ac:picMkLst>
        </pc:picChg>
        <pc:picChg chg="del">
          <ac:chgData name="Čančura Zdeněk" userId="21e88cc1-2cd2-4f69-8580-005bdc1f48ff" providerId="ADAL" clId="{2B3E39A9-0DFD-447B-A39F-DCE076E99963}" dt="2023-03-13T06:29:24.433" v="239" actId="478"/>
          <ac:picMkLst>
            <pc:docMk/>
            <pc:sldMk cId="3879282859" sldId="499"/>
            <ac:picMk id="24" creationId="{B63B68F1-70F0-4F3D-A73A-28A900E6A8D5}"/>
          </ac:picMkLst>
        </pc:picChg>
        <pc:picChg chg="del">
          <ac:chgData name="Čančura Zdeněk" userId="21e88cc1-2cd2-4f69-8580-005bdc1f48ff" providerId="ADAL" clId="{2B3E39A9-0DFD-447B-A39F-DCE076E99963}" dt="2023-03-13T06:29:23.531" v="237" actId="478"/>
          <ac:picMkLst>
            <pc:docMk/>
            <pc:sldMk cId="3879282859" sldId="499"/>
            <ac:picMk id="27" creationId="{34FB9F4F-5959-40C3-9DE7-DB05F6E1E698}"/>
          </ac:picMkLst>
        </pc:picChg>
        <pc:picChg chg="del">
          <ac:chgData name="Čančura Zdeněk" userId="21e88cc1-2cd2-4f69-8580-005bdc1f48ff" providerId="ADAL" clId="{2B3E39A9-0DFD-447B-A39F-DCE076E99963}" dt="2023-03-13T06:29:23.007" v="236" actId="478"/>
          <ac:picMkLst>
            <pc:docMk/>
            <pc:sldMk cId="3879282859" sldId="499"/>
            <ac:picMk id="37" creationId="{8A229A75-034D-458E-AC61-CBFE8173F260}"/>
          </ac:picMkLst>
        </pc:picChg>
        <pc:picChg chg="del">
          <ac:chgData name="Čančura Zdeněk" userId="21e88cc1-2cd2-4f69-8580-005bdc1f48ff" providerId="ADAL" clId="{2B3E39A9-0DFD-447B-A39F-DCE076E99963}" dt="2023-03-13T06:29:22.272" v="235" actId="478"/>
          <ac:picMkLst>
            <pc:docMk/>
            <pc:sldMk cId="3879282859" sldId="499"/>
            <ac:picMk id="39" creationId="{B9A32E14-65E7-4DFE-8F97-BD40B0CB2CD0}"/>
          </ac:picMkLst>
        </pc:picChg>
        <pc:picChg chg="del">
          <ac:chgData name="Čančura Zdeněk" userId="21e88cc1-2cd2-4f69-8580-005bdc1f48ff" providerId="ADAL" clId="{2B3E39A9-0DFD-447B-A39F-DCE076E99963}" dt="2023-03-13T06:29:24.006" v="238" actId="478"/>
          <ac:picMkLst>
            <pc:docMk/>
            <pc:sldMk cId="3879282859" sldId="499"/>
            <ac:picMk id="46" creationId="{547C7603-84EB-46CE-9155-8E6661F6C612}"/>
          </ac:picMkLst>
        </pc:picChg>
      </pc:sldChg>
      <pc:sldChg chg="del">
        <pc:chgData name="Čančura Zdeněk" userId="21e88cc1-2cd2-4f69-8580-005bdc1f48ff" providerId="ADAL" clId="{2B3E39A9-0DFD-447B-A39F-DCE076E99963}" dt="2023-03-09T18:48:49.381" v="122" actId="2696"/>
        <pc:sldMkLst>
          <pc:docMk/>
          <pc:sldMk cId="3943194421" sldId="501"/>
        </pc:sldMkLst>
      </pc:sldChg>
      <pc:sldChg chg="del">
        <pc:chgData name="Čančura Zdeněk" userId="21e88cc1-2cd2-4f69-8580-005bdc1f48ff" providerId="ADAL" clId="{2B3E39A9-0DFD-447B-A39F-DCE076E99963}" dt="2023-03-09T18:48:51.879" v="123" actId="2696"/>
        <pc:sldMkLst>
          <pc:docMk/>
          <pc:sldMk cId="1310004197" sldId="504"/>
        </pc:sldMkLst>
      </pc:sldChg>
      <pc:sldChg chg="del">
        <pc:chgData name="Čančura Zdeněk" userId="21e88cc1-2cd2-4f69-8580-005bdc1f48ff" providerId="ADAL" clId="{2B3E39A9-0DFD-447B-A39F-DCE076E99963}" dt="2023-03-09T18:48:44.932" v="121" actId="2696"/>
        <pc:sldMkLst>
          <pc:docMk/>
          <pc:sldMk cId="3058729982" sldId="506"/>
        </pc:sldMkLst>
      </pc:sldChg>
      <pc:sldChg chg="addSp delSp modSp mod">
        <pc:chgData name="Čančura Zdeněk" userId="21e88cc1-2cd2-4f69-8580-005bdc1f48ff" providerId="ADAL" clId="{2B3E39A9-0DFD-447B-A39F-DCE076E99963}" dt="2023-03-13T08:50:55.694" v="756" actId="14100"/>
        <pc:sldMkLst>
          <pc:docMk/>
          <pc:sldMk cId="4026830498" sldId="507"/>
        </pc:sldMkLst>
        <pc:spChg chg="mod">
          <ac:chgData name="Čančura Zdeněk" userId="21e88cc1-2cd2-4f69-8580-005bdc1f48ff" providerId="ADAL" clId="{2B3E39A9-0DFD-447B-A39F-DCE076E99963}" dt="2023-03-13T08:46:15.329" v="743" actId="5793"/>
          <ac:spMkLst>
            <pc:docMk/>
            <pc:sldMk cId="4026830498" sldId="507"/>
            <ac:spMk id="2" creationId="{E3A352EC-1E72-452E-9B15-6F4E29491ED4}"/>
          </ac:spMkLst>
        </pc:spChg>
        <pc:spChg chg="mod">
          <ac:chgData name="Čančura Zdeněk" userId="21e88cc1-2cd2-4f69-8580-005bdc1f48ff" providerId="ADAL" clId="{2B3E39A9-0DFD-447B-A39F-DCE076E99963}" dt="2023-03-13T08:50:40.380" v="751" actId="1076"/>
          <ac:spMkLst>
            <pc:docMk/>
            <pc:sldMk cId="4026830498" sldId="507"/>
            <ac:spMk id="21" creationId="{8EE9C9EF-6211-4F89-8ED0-1D2D2EA33CD1}"/>
          </ac:spMkLst>
        </pc:spChg>
        <pc:picChg chg="add mod">
          <ac:chgData name="Čančura Zdeněk" userId="21e88cc1-2cd2-4f69-8580-005bdc1f48ff" providerId="ADAL" clId="{2B3E39A9-0DFD-447B-A39F-DCE076E99963}" dt="2023-03-13T08:50:47.964" v="754" actId="1076"/>
          <ac:picMkLst>
            <pc:docMk/>
            <pc:sldMk cId="4026830498" sldId="507"/>
            <ac:picMk id="7" creationId="{C3F2FEF6-CB9D-46A5-BDB7-FB6607856855}"/>
          </ac:picMkLst>
        </pc:picChg>
        <pc:picChg chg="del mod">
          <ac:chgData name="Čančura Zdeněk" userId="21e88cc1-2cd2-4f69-8580-005bdc1f48ff" providerId="ADAL" clId="{2B3E39A9-0DFD-447B-A39F-DCE076E99963}" dt="2023-03-13T08:48:52.468" v="747" actId="478"/>
          <ac:picMkLst>
            <pc:docMk/>
            <pc:sldMk cId="4026830498" sldId="507"/>
            <ac:picMk id="12" creationId="{6E3AAEC5-9ED3-49A7-A7B6-020D86CCD76A}"/>
          </ac:picMkLst>
        </pc:picChg>
        <pc:picChg chg="mod">
          <ac:chgData name="Čančura Zdeněk" userId="21e88cc1-2cd2-4f69-8580-005bdc1f48ff" providerId="ADAL" clId="{2B3E39A9-0DFD-447B-A39F-DCE076E99963}" dt="2023-03-13T08:50:55.694" v="756" actId="14100"/>
          <ac:picMkLst>
            <pc:docMk/>
            <pc:sldMk cId="4026830498" sldId="507"/>
            <ac:picMk id="18" creationId="{265340DA-46E9-4478-AE86-23136BC6E323}"/>
          </ac:picMkLst>
        </pc:picChg>
        <pc:picChg chg="mod">
          <ac:chgData name="Čančura Zdeněk" userId="21e88cc1-2cd2-4f69-8580-005bdc1f48ff" providerId="ADAL" clId="{2B3E39A9-0DFD-447B-A39F-DCE076E99963}" dt="2023-03-13T08:50:53.142" v="755" actId="14100"/>
          <ac:picMkLst>
            <pc:docMk/>
            <pc:sldMk cId="4026830498" sldId="507"/>
            <ac:picMk id="20" creationId="{B8749D69-EBED-40ED-BD3C-A8613BCCE133}"/>
          </ac:picMkLst>
        </pc:picChg>
      </pc:sldChg>
      <pc:sldChg chg="addSp delSp modSp add mod modClrScheme chgLayout">
        <pc:chgData name="Čančura Zdeněk" userId="21e88cc1-2cd2-4f69-8580-005bdc1f48ff" providerId="ADAL" clId="{2B3E39A9-0DFD-447B-A39F-DCE076E99963}" dt="2023-03-13T07:00:38.679" v="449" actId="1076"/>
        <pc:sldMkLst>
          <pc:docMk/>
          <pc:sldMk cId="3704984708" sldId="508"/>
        </pc:sldMkLst>
        <pc:spChg chg="mod ord">
          <ac:chgData name="Čančura Zdeněk" userId="21e88cc1-2cd2-4f69-8580-005bdc1f48ff" providerId="ADAL" clId="{2B3E39A9-0DFD-447B-A39F-DCE076E99963}" dt="2023-03-13T06:58:26.185" v="389" actId="1076"/>
          <ac:spMkLst>
            <pc:docMk/>
            <pc:sldMk cId="3704984708" sldId="508"/>
            <ac:spMk id="2" creationId="{E3A352EC-1E72-452E-9B15-6F4E29491ED4}"/>
          </ac:spMkLst>
        </pc:spChg>
        <pc:spChg chg="add del mod">
          <ac:chgData name="Čančura Zdeněk" userId="21e88cc1-2cd2-4f69-8580-005bdc1f48ff" providerId="ADAL" clId="{2B3E39A9-0DFD-447B-A39F-DCE076E99963}" dt="2023-03-13T06:55:19.703" v="361" actId="478"/>
          <ac:spMkLst>
            <pc:docMk/>
            <pc:sldMk cId="3704984708" sldId="508"/>
            <ac:spMk id="8" creationId="{9510D5F1-5F18-4AEE-AD66-930CF3CFD7F9}"/>
          </ac:spMkLst>
        </pc:spChg>
        <pc:spChg chg="del">
          <ac:chgData name="Čančura Zdeněk" userId="21e88cc1-2cd2-4f69-8580-005bdc1f48ff" providerId="ADAL" clId="{2B3E39A9-0DFD-447B-A39F-DCE076E99963}" dt="2023-03-13T06:50:42.861" v="309" actId="478"/>
          <ac:spMkLst>
            <pc:docMk/>
            <pc:sldMk cId="3704984708" sldId="508"/>
            <ac:spMk id="10" creationId="{BCB63A00-0200-4CE1-9A58-CEA486B15EC0}"/>
          </ac:spMkLst>
        </pc:spChg>
        <pc:spChg chg="add del mod">
          <ac:chgData name="Čančura Zdeněk" userId="21e88cc1-2cd2-4f69-8580-005bdc1f48ff" providerId="ADAL" clId="{2B3E39A9-0DFD-447B-A39F-DCE076E99963}" dt="2023-03-13T06:55:16.779" v="360" actId="478"/>
          <ac:spMkLst>
            <pc:docMk/>
            <pc:sldMk cId="3704984708" sldId="508"/>
            <ac:spMk id="11" creationId="{EB70EDDB-8731-B4C1-B118-9488D3508C14}"/>
          </ac:spMkLst>
        </pc:spChg>
        <pc:spChg chg="add mod">
          <ac:chgData name="Čančura Zdeněk" userId="21e88cc1-2cd2-4f69-8580-005bdc1f48ff" providerId="ADAL" clId="{2B3E39A9-0DFD-447B-A39F-DCE076E99963}" dt="2023-03-13T07:00:00.623" v="419" actId="1037"/>
          <ac:spMkLst>
            <pc:docMk/>
            <pc:sldMk cId="3704984708" sldId="508"/>
            <ac:spMk id="19" creationId="{52F5E5E0-555C-4D64-815A-4DBCB9A9395C}"/>
          </ac:spMkLst>
        </pc:spChg>
        <pc:spChg chg="add mod">
          <ac:chgData name="Čančura Zdeněk" userId="21e88cc1-2cd2-4f69-8580-005bdc1f48ff" providerId="ADAL" clId="{2B3E39A9-0DFD-447B-A39F-DCE076E99963}" dt="2023-03-13T07:00:18.513" v="438" actId="1076"/>
          <ac:spMkLst>
            <pc:docMk/>
            <pc:sldMk cId="3704984708" sldId="508"/>
            <ac:spMk id="25" creationId="{8FD78ED7-C7ED-4A66-92D1-CB7C1AF781DE}"/>
          </ac:spMkLst>
        </pc:spChg>
        <pc:spChg chg="add mod">
          <ac:chgData name="Čančura Zdeněk" userId="21e88cc1-2cd2-4f69-8580-005bdc1f48ff" providerId="ADAL" clId="{2B3E39A9-0DFD-447B-A39F-DCE076E99963}" dt="2023-03-13T07:00:38.679" v="449" actId="1076"/>
          <ac:spMkLst>
            <pc:docMk/>
            <pc:sldMk cId="3704984708" sldId="508"/>
            <ac:spMk id="26" creationId="{51C82228-1751-46AF-B809-62E51CFC552C}"/>
          </ac:spMkLst>
        </pc:spChg>
        <pc:picChg chg="add mod">
          <ac:chgData name="Čančura Zdeněk" userId="21e88cc1-2cd2-4f69-8580-005bdc1f48ff" providerId="ADAL" clId="{2B3E39A9-0DFD-447B-A39F-DCE076E99963}" dt="2023-03-13T06:51:35.723" v="315" actId="26606"/>
          <ac:picMkLst>
            <pc:docMk/>
            <pc:sldMk cId="3704984708" sldId="508"/>
            <ac:picMk id="4" creationId="{7A0DCD0F-51E5-4642-89C4-D3F25E9991C2}"/>
          </ac:picMkLst>
        </pc:picChg>
        <pc:picChg chg="add mod">
          <ac:chgData name="Čančura Zdeněk" userId="21e88cc1-2cd2-4f69-8580-005bdc1f48ff" providerId="ADAL" clId="{2B3E39A9-0DFD-447B-A39F-DCE076E99963}" dt="2023-03-13T06:51:35.723" v="315" actId="26606"/>
          <ac:picMkLst>
            <pc:docMk/>
            <pc:sldMk cId="3704984708" sldId="508"/>
            <ac:picMk id="6" creationId="{B593DCD9-06FC-402E-B53E-701C697FD4C2}"/>
          </ac:picMkLst>
        </pc:picChg>
        <pc:picChg chg="add mod">
          <ac:chgData name="Čančura Zdeněk" userId="21e88cc1-2cd2-4f69-8580-005bdc1f48ff" providerId="ADAL" clId="{2B3E39A9-0DFD-447B-A39F-DCE076E99963}" dt="2023-03-13T06:58:52.457" v="393" actId="1076"/>
          <ac:picMkLst>
            <pc:docMk/>
            <pc:sldMk cId="3704984708" sldId="508"/>
            <ac:picMk id="12" creationId="{48B614B6-8049-4C18-8BFB-A0C876C8F467}"/>
          </ac:picMkLst>
        </pc:picChg>
        <pc:picChg chg="add mod">
          <ac:chgData name="Čančura Zdeněk" userId="21e88cc1-2cd2-4f69-8580-005bdc1f48ff" providerId="ADAL" clId="{2B3E39A9-0DFD-447B-A39F-DCE076E99963}" dt="2023-03-13T06:59:00.415" v="396" actId="14100"/>
          <ac:picMkLst>
            <pc:docMk/>
            <pc:sldMk cId="3704984708" sldId="508"/>
            <ac:picMk id="14" creationId="{CA6ECBEB-964B-4920-9A7D-11C74100FBDC}"/>
          </ac:picMkLst>
        </pc:picChg>
        <pc:picChg chg="add del mod">
          <ac:chgData name="Čančura Zdeněk" userId="21e88cc1-2cd2-4f69-8580-005bdc1f48ff" providerId="ADAL" clId="{2B3E39A9-0DFD-447B-A39F-DCE076E99963}" dt="2023-03-13T06:57:51.974" v="376" actId="478"/>
          <ac:picMkLst>
            <pc:docMk/>
            <pc:sldMk cId="3704984708" sldId="508"/>
            <ac:picMk id="16" creationId="{3037EC46-F7A5-4A0E-901C-6BA0F55E1314}"/>
          </ac:picMkLst>
        </pc:picChg>
        <pc:picChg chg="add mod">
          <ac:chgData name="Čančura Zdeněk" userId="21e88cc1-2cd2-4f69-8580-005bdc1f48ff" providerId="ADAL" clId="{2B3E39A9-0DFD-447B-A39F-DCE076E99963}" dt="2023-03-13T06:59:09.561" v="398" actId="14100"/>
          <ac:picMkLst>
            <pc:docMk/>
            <pc:sldMk cId="3704984708" sldId="508"/>
            <ac:picMk id="18" creationId="{8BCB9699-6D72-4119-89A6-6B80B8EE8E46}"/>
          </ac:picMkLst>
        </pc:picChg>
        <pc:picChg chg="del">
          <ac:chgData name="Čančura Zdeněk" userId="21e88cc1-2cd2-4f69-8580-005bdc1f48ff" providerId="ADAL" clId="{2B3E39A9-0DFD-447B-A39F-DCE076E99963}" dt="2023-03-09T18:57:37.882" v="152" actId="478"/>
          <ac:picMkLst>
            <pc:docMk/>
            <pc:sldMk cId="3704984708" sldId="508"/>
            <ac:picMk id="24" creationId="{B63B68F1-70F0-4F3D-A73A-28A900E6A8D5}"/>
          </ac:picMkLst>
        </pc:picChg>
        <pc:picChg chg="del">
          <ac:chgData name="Čančura Zdeněk" userId="21e88cc1-2cd2-4f69-8580-005bdc1f48ff" providerId="ADAL" clId="{2B3E39A9-0DFD-447B-A39F-DCE076E99963}" dt="2023-03-09T18:57:35.029" v="150" actId="478"/>
          <ac:picMkLst>
            <pc:docMk/>
            <pc:sldMk cId="3704984708" sldId="508"/>
            <ac:picMk id="27" creationId="{34FB9F4F-5959-40C3-9DE7-DB05F6E1E698}"/>
          </ac:picMkLst>
        </pc:picChg>
        <pc:picChg chg="del">
          <ac:chgData name="Čančura Zdeněk" userId="21e88cc1-2cd2-4f69-8580-005bdc1f48ff" providerId="ADAL" clId="{2B3E39A9-0DFD-447B-A39F-DCE076E99963}" dt="2023-03-09T18:57:39.588" v="153" actId="478"/>
          <ac:picMkLst>
            <pc:docMk/>
            <pc:sldMk cId="3704984708" sldId="508"/>
            <ac:picMk id="37" creationId="{8A229A75-034D-458E-AC61-CBFE8173F260}"/>
          </ac:picMkLst>
        </pc:picChg>
        <pc:picChg chg="del">
          <ac:chgData name="Čančura Zdeněk" userId="21e88cc1-2cd2-4f69-8580-005bdc1f48ff" providerId="ADAL" clId="{2B3E39A9-0DFD-447B-A39F-DCE076E99963}" dt="2023-03-09T18:57:32.915" v="149" actId="478"/>
          <ac:picMkLst>
            <pc:docMk/>
            <pc:sldMk cId="3704984708" sldId="508"/>
            <ac:picMk id="39" creationId="{B9A32E14-65E7-4DFE-8F97-BD40B0CB2CD0}"/>
          </ac:picMkLst>
        </pc:picChg>
        <pc:picChg chg="del">
          <ac:chgData name="Čančura Zdeněk" userId="21e88cc1-2cd2-4f69-8580-005bdc1f48ff" providerId="ADAL" clId="{2B3E39A9-0DFD-447B-A39F-DCE076E99963}" dt="2023-03-09T18:57:36.449" v="151" actId="478"/>
          <ac:picMkLst>
            <pc:docMk/>
            <pc:sldMk cId="3704984708" sldId="508"/>
            <ac:picMk id="46" creationId="{547C7603-84EB-46CE-9155-8E6661F6C612}"/>
          </ac:picMkLst>
        </pc:picChg>
      </pc:sldChg>
      <pc:sldChg chg="del">
        <pc:chgData name="Čančura Zdeněk" userId="21e88cc1-2cd2-4f69-8580-005bdc1f48ff" providerId="ADAL" clId="{2B3E39A9-0DFD-447B-A39F-DCE076E99963}" dt="2023-03-09T18:39:41.873" v="103" actId="2696"/>
        <pc:sldMkLst>
          <pc:docMk/>
          <pc:sldMk cId="1171070010" sldId="509"/>
        </pc:sldMkLst>
      </pc:sldChg>
      <pc:sldChg chg="addSp delSp modSp add mod modClrScheme chgLayout">
        <pc:chgData name="Čančura Zdeněk" userId="21e88cc1-2cd2-4f69-8580-005bdc1f48ff" providerId="ADAL" clId="{2B3E39A9-0DFD-447B-A39F-DCE076E99963}" dt="2023-03-13T08:45:29.780" v="706" actId="6549"/>
        <pc:sldMkLst>
          <pc:docMk/>
          <pc:sldMk cId="1923154282" sldId="509"/>
        </pc:sldMkLst>
        <pc:spChg chg="mod">
          <ac:chgData name="Čančura Zdeněk" userId="21e88cc1-2cd2-4f69-8580-005bdc1f48ff" providerId="ADAL" clId="{2B3E39A9-0DFD-447B-A39F-DCE076E99963}" dt="2023-03-13T08:30:08.852" v="528" actId="26606"/>
          <ac:spMkLst>
            <pc:docMk/>
            <pc:sldMk cId="1923154282" sldId="509"/>
            <ac:spMk id="2" creationId="{E3A352EC-1E72-452E-9B15-6F4E29491ED4}"/>
          </ac:spMkLst>
        </pc:spChg>
        <pc:spChg chg="add del mod">
          <ac:chgData name="Čančura Zdeněk" userId="21e88cc1-2cd2-4f69-8580-005bdc1f48ff" providerId="ADAL" clId="{2B3E39A9-0DFD-447B-A39F-DCE076E99963}" dt="2023-03-13T08:30:02.814" v="526" actId="478"/>
          <ac:spMkLst>
            <pc:docMk/>
            <pc:sldMk cId="1923154282" sldId="509"/>
            <ac:spMk id="13" creationId="{92023509-7696-916E-6D31-9D8FA70864DA}"/>
          </ac:spMkLst>
        </pc:spChg>
        <pc:spChg chg="add mod">
          <ac:chgData name="Čančura Zdeněk" userId="21e88cc1-2cd2-4f69-8580-005bdc1f48ff" providerId="ADAL" clId="{2B3E39A9-0DFD-447B-A39F-DCE076E99963}" dt="2023-03-13T08:45:29.780" v="706" actId="6549"/>
          <ac:spMkLst>
            <pc:docMk/>
            <pc:sldMk cId="1923154282" sldId="509"/>
            <ac:spMk id="15" creationId="{28E54FEA-C39D-58B7-6603-363270FC6CF5}"/>
          </ac:spMkLst>
        </pc:spChg>
        <pc:spChg chg="del">
          <ac:chgData name="Čančura Zdeněk" userId="21e88cc1-2cd2-4f69-8580-005bdc1f48ff" providerId="ADAL" clId="{2B3E39A9-0DFD-447B-A39F-DCE076E99963}" dt="2023-03-13T07:55:32.823" v="465" actId="478"/>
          <ac:spMkLst>
            <pc:docMk/>
            <pc:sldMk cId="1923154282" sldId="509"/>
            <ac:spMk id="19" creationId="{52F5E5E0-555C-4D64-815A-4DBCB9A9395C}"/>
          </ac:spMkLst>
        </pc:spChg>
        <pc:spChg chg="del">
          <ac:chgData name="Čančura Zdeněk" userId="21e88cc1-2cd2-4f69-8580-005bdc1f48ff" providerId="ADAL" clId="{2B3E39A9-0DFD-447B-A39F-DCE076E99963}" dt="2023-03-13T07:55:29.422" v="463" actId="478"/>
          <ac:spMkLst>
            <pc:docMk/>
            <pc:sldMk cId="1923154282" sldId="509"/>
            <ac:spMk id="25" creationId="{8FD78ED7-C7ED-4A66-92D1-CB7C1AF781DE}"/>
          </ac:spMkLst>
        </pc:spChg>
        <pc:spChg chg="del">
          <ac:chgData name="Čančura Zdeněk" userId="21e88cc1-2cd2-4f69-8580-005bdc1f48ff" providerId="ADAL" clId="{2B3E39A9-0DFD-447B-A39F-DCE076E99963}" dt="2023-03-13T07:55:31.190" v="464" actId="478"/>
          <ac:spMkLst>
            <pc:docMk/>
            <pc:sldMk cId="1923154282" sldId="509"/>
            <ac:spMk id="26" creationId="{51C82228-1751-46AF-B809-62E51CFC552C}"/>
          </ac:spMkLst>
        </pc:spChg>
        <pc:picChg chg="del">
          <ac:chgData name="Čančura Zdeněk" userId="21e88cc1-2cd2-4f69-8580-005bdc1f48ff" providerId="ADAL" clId="{2B3E39A9-0DFD-447B-A39F-DCE076E99963}" dt="2023-03-13T07:55:24.822" v="457" actId="478"/>
          <ac:picMkLst>
            <pc:docMk/>
            <pc:sldMk cId="1923154282" sldId="509"/>
            <ac:picMk id="4" creationId="{7A0DCD0F-51E5-4642-89C4-D3F25E9991C2}"/>
          </ac:picMkLst>
        </pc:picChg>
        <pc:picChg chg="add mod ord">
          <ac:chgData name="Čančura Zdeněk" userId="21e88cc1-2cd2-4f69-8580-005bdc1f48ff" providerId="ADAL" clId="{2B3E39A9-0DFD-447B-A39F-DCE076E99963}" dt="2023-03-13T08:33:04.724" v="603" actId="1076"/>
          <ac:picMkLst>
            <pc:docMk/>
            <pc:sldMk cId="1923154282" sldId="509"/>
            <ac:picMk id="5" creationId="{5E3525C1-94AE-46F0-B9CA-C9AAF45880D8}"/>
          </ac:picMkLst>
        </pc:picChg>
        <pc:picChg chg="del mod">
          <ac:chgData name="Čančura Zdeněk" userId="21e88cc1-2cd2-4f69-8580-005bdc1f48ff" providerId="ADAL" clId="{2B3E39A9-0DFD-447B-A39F-DCE076E99963}" dt="2023-03-13T07:55:25.374" v="459" actId="478"/>
          <ac:picMkLst>
            <pc:docMk/>
            <pc:sldMk cId="1923154282" sldId="509"/>
            <ac:picMk id="6" creationId="{B593DCD9-06FC-402E-B53E-701C697FD4C2}"/>
          </ac:picMkLst>
        </pc:picChg>
        <pc:picChg chg="add mod">
          <ac:chgData name="Čančura Zdeněk" userId="21e88cc1-2cd2-4f69-8580-005bdc1f48ff" providerId="ADAL" clId="{2B3E39A9-0DFD-447B-A39F-DCE076E99963}" dt="2023-03-13T08:30:08.852" v="528" actId="26606"/>
          <ac:picMkLst>
            <pc:docMk/>
            <pc:sldMk cId="1923154282" sldId="509"/>
            <ac:picMk id="8" creationId="{6B034C1F-63DE-40E7-A0E6-A32BF253042C}"/>
          </ac:picMkLst>
        </pc:picChg>
        <pc:picChg chg="add mod ord">
          <ac:chgData name="Čančura Zdeněk" userId="21e88cc1-2cd2-4f69-8580-005bdc1f48ff" providerId="ADAL" clId="{2B3E39A9-0DFD-447B-A39F-DCE076E99963}" dt="2023-03-13T08:33:05.359" v="604" actId="1076"/>
          <ac:picMkLst>
            <pc:docMk/>
            <pc:sldMk cId="1923154282" sldId="509"/>
            <ac:picMk id="10" creationId="{A0D397A2-3A2D-4FFE-BA9C-75D286B6B625}"/>
          </ac:picMkLst>
        </pc:picChg>
        <pc:picChg chg="del">
          <ac:chgData name="Čančura Zdeněk" userId="21e88cc1-2cd2-4f69-8580-005bdc1f48ff" providerId="ADAL" clId="{2B3E39A9-0DFD-447B-A39F-DCE076E99963}" dt="2023-03-13T07:55:26.774" v="460" actId="478"/>
          <ac:picMkLst>
            <pc:docMk/>
            <pc:sldMk cId="1923154282" sldId="509"/>
            <ac:picMk id="12" creationId="{48B614B6-8049-4C18-8BFB-A0C876C8F467}"/>
          </ac:picMkLst>
        </pc:picChg>
        <pc:picChg chg="del">
          <ac:chgData name="Čančura Zdeněk" userId="21e88cc1-2cd2-4f69-8580-005bdc1f48ff" providerId="ADAL" clId="{2B3E39A9-0DFD-447B-A39F-DCE076E99963}" dt="2023-03-13T07:55:27.325" v="461" actId="478"/>
          <ac:picMkLst>
            <pc:docMk/>
            <pc:sldMk cId="1923154282" sldId="509"/>
            <ac:picMk id="14" creationId="{CA6ECBEB-964B-4920-9A7D-11C74100FBDC}"/>
          </ac:picMkLst>
        </pc:picChg>
        <pc:picChg chg="del">
          <ac:chgData name="Čančura Zdeněk" userId="21e88cc1-2cd2-4f69-8580-005bdc1f48ff" providerId="ADAL" clId="{2B3E39A9-0DFD-447B-A39F-DCE076E99963}" dt="2023-03-13T07:55:27.840" v="462" actId="478"/>
          <ac:picMkLst>
            <pc:docMk/>
            <pc:sldMk cId="1923154282" sldId="509"/>
            <ac:picMk id="18" creationId="{8BCB9699-6D72-4119-89A6-6B80B8EE8E46}"/>
          </ac:picMkLst>
        </pc:picChg>
      </pc:sldChg>
      <pc:sldChg chg="addSp delSp modSp add mod">
        <pc:chgData name="Čančura Zdeněk" userId="21e88cc1-2cd2-4f69-8580-005bdc1f48ff" providerId="ADAL" clId="{2B3E39A9-0DFD-447B-A39F-DCE076E99963}" dt="2023-03-13T15:00:12.045" v="784" actId="1076"/>
        <pc:sldMkLst>
          <pc:docMk/>
          <pc:sldMk cId="3725779462" sldId="510"/>
        </pc:sldMkLst>
        <pc:spChg chg="add del mod">
          <ac:chgData name="Čančura Zdeněk" userId="21e88cc1-2cd2-4f69-8580-005bdc1f48ff" providerId="ADAL" clId="{2B3E39A9-0DFD-447B-A39F-DCE076E99963}" dt="2023-03-13T08:42:07.894" v="640" actId="478"/>
          <ac:spMkLst>
            <pc:docMk/>
            <pc:sldMk cId="3725779462" sldId="510"/>
            <ac:spMk id="4" creationId="{133B2A8D-2490-447C-B86B-2FCAB01BAF0D}"/>
          </ac:spMkLst>
        </pc:spChg>
        <pc:spChg chg="add mod">
          <ac:chgData name="Čančura Zdeněk" userId="21e88cc1-2cd2-4f69-8580-005bdc1f48ff" providerId="ADAL" clId="{2B3E39A9-0DFD-447B-A39F-DCE076E99963}" dt="2023-03-13T15:00:12.045" v="784" actId="1076"/>
          <ac:spMkLst>
            <pc:docMk/>
            <pc:sldMk cId="3725779462" sldId="510"/>
            <ac:spMk id="6" creationId="{40094163-E65F-42E2-808B-514E04960345}"/>
          </ac:spMkLst>
        </pc:spChg>
        <pc:spChg chg="del">
          <ac:chgData name="Čančura Zdeněk" userId="21e88cc1-2cd2-4f69-8580-005bdc1f48ff" providerId="ADAL" clId="{2B3E39A9-0DFD-447B-A39F-DCE076E99963}" dt="2023-03-13T08:42:05.766" v="639" actId="478"/>
          <ac:spMkLst>
            <pc:docMk/>
            <pc:sldMk cId="3725779462" sldId="510"/>
            <ac:spMk id="15" creationId="{28E54FEA-C39D-58B7-6603-363270FC6CF5}"/>
          </ac:spMkLst>
        </pc:spChg>
        <pc:picChg chg="del">
          <ac:chgData name="Čančura Zdeněk" userId="21e88cc1-2cd2-4f69-8580-005bdc1f48ff" providerId="ADAL" clId="{2B3E39A9-0DFD-447B-A39F-DCE076E99963}" dt="2023-03-13T08:42:04.028" v="638" actId="478"/>
          <ac:picMkLst>
            <pc:docMk/>
            <pc:sldMk cId="3725779462" sldId="510"/>
            <ac:picMk id="5" creationId="{5E3525C1-94AE-46F0-B9CA-C9AAF45880D8}"/>
          </ac:picMkLst>
        </pc:picChg>
        <pc:picChg chg="add mod">
          <ac:chgData name="Čančura Zdeněk" userId="21e88cc1-2cd2-4f69-8580-005bdc1f48ff" providerId="ADAL" clId="{2B3E39A9-0DFD-447B-A39F-DCE076E99963}" dt="2023-03-13T14:58:46.701" v="772" actId="14100"/>
          <ac:picMkLst>
            <pc:docMk/>
            <pc:sldMk cId="3725779462" sldId="510"/>
            <ac:picMk id="5" creationId="{D4F31DA2-C2C5-4C39-8F37-FC618A7F7BDD}"/>
          </ac:picMkLst>
        </pc:picChg>
        <pc:picChg chg="add mod">
          <ac:chgData name="Čančura Zdeněk" userId="21e88cc1-2cd2-4f69-8580-005bdc1f48ff" providerId="ADAL" clId="{2B3E39A9-0DFD-447B-A39F-DCE076E99963}" dt="2023-03-13T08:52:59.965" v="765" actId="1076"/>
          <ac:picMkLst>
            <pc:docMk/>
            <pc:sldMk cId="3725779462" sldId="510"/>
            <ac:picMk id="7" creationId="{4874B248-345D-4251-AB02-501ED02AB8E7}"/>
          </ac:picMkLst>
        </pc:picChg>
        <pc:picChg chg="del mod">
          <ac:chgData name="Čančura Zdeněk" userId="21e88cc1-2cd2-4f69-8580-005bdc1f48ff" providerId="ADAL" clId="{2B3E39A9-0DFD-447B-A39F-DCE076E99963}" dt="2023-03-13T08:42:03.125" v="637" actId="478"/>
          <ac:picMkLst>
            <pc:docMk/>
            <pc:sldMk cId="3725779462" sldId="510"/>
            <ac:picMk id="8" creationId="{6B034C1F-63DE-40E7-A0E6-A32BF253042C}"/>
          </ac:picMkLst>
        </pc:picChg>
        <pc:picChg chg="del">
          <ac:chgData name="Čančura Zdeněk" userId="21e88cc1-2cd2-4f69-8580-005bdc1f48ff" providerId="ADAL" clId="{2B3E39A9-0DFD-447B-A39F-DCE076E99963}" dt="2023-03-13T08:42:02.328" v="635" actId="478"/>
          <ac:picMkLst>
            <pc:docMk/>
            <pc:sldMk cId="3725779462" sldId="510"/>
            <ac:picMk id="10" creationId="{A0D397A2-3A2D-4FFE-BA9C-75D286B6B625}"/>
          </ac:picMkLst>
        </pc:picChg>
        <pc:picChg chg="add del mod">
          <ac:chgData name="Čančura Zdeněk" userId="21e88cc1-2cd2-4f69-8580-005bdc1f48ff" providerId="ADAL" clId="{2B3E39A9-0DFD-447B-A39F-DCE076E99963}" dt="2023-03-13T14:58:35.403" v="768" actId="478"/>
          <ac:picMkLst>
            <pc:docMk/>
            <pc:sldMk cId="3725779462" sldId="510"/>
            <ac:picMk id="11" creationId="{F3A7455D-9FDB-4B8C-9821-6DF4646835A4}"/>
          </ac:picMkLst>
        </pc:picChg>
      </pc:sldChg>
      <pc:sldMasterChg chg="delSldLayout">
        <pc:chgData name="Čančura Zdeněk" userId="21e88cc1-2cd2-4f69-8580-005bdc1f48ff" providerId="ADAL" clId="{2B3E39A9-0DFD-447B-A39F-DCE076E99963}" dt="2023-03-09T18:45:13.462" v="105" actId="2696"/>
        <pc:sldMasterMkLst>
          <pc:docMk/>
          <pc:sldMasterMk cId="0" sldId="2147483648"/>
        </pc:sldMasterMkLst>
        <pc:sldLayoutChg chg="del">
          <pc:chgData name="Čančura Zdeněk" userId="21e88cc1-2cd2-4f69-8580-005bdc1f48ff" providerId="ADAL" clId="{2B3E39A9-0DFD-447B-A39F-DCE076E99963}" dt="2023-03-09T18:45:13.462" v="105" actId="2696"/>
          <pc:sldLayoutMkLst>
            <pc:docMk/>
            <pc:sldMasterMk cId="0" sldId="2147483648"/>
            <pc:sldLayoutMk cId="3533976787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03/13/2023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B6E5-C177-5540-99D1-BA5AE7597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564" y="1700808"/>
            <a:ext cx="10752012" cy="14398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Světový inženýrský den 2023</a:t>
            </a:r>
            <a:endParaRPr lang="cs-CZ" dirty="0"/>
          </a:p>
          <a:p>
            <a:endParaRPr lang="cs-CZ" dirty="0"/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16DA-4550-FB49-BA80-ED5846336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64" y="5805264"/>
            <a:ext cx="10752012" cy="4320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>
                <a:cs typeface="Arial" panose="020B0604020202020204" pitchFamily="34" charset="0"/>
              </a:rPr>
              <a:t>Zdeněk Čančura, Světový inženýrský den 2023, Senát Parlamentu České republiky 14.03.2023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C1245B-0F20-4CE0-BF81-9A00C4771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140670"/>
            <a:ext cx="43243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3A352EC-1E72-452E-9B15-6F4E29491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497" y="249229"/>
            <a:ext cx="10298111" cy="954107"/>
          </a:xfrm>
        </p:spPr>
        <p:txBody>
          <a:bodyPr/>
          <a:lstStyle/>
          <a:p>
            <a:r>
              <a:rPr lang="cs-CZ" dirty="0"/>
              <a:t>POŽADAVKY NA INŽENÝRSKÉ ODBORNÍKY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6B6913-42F2-44AD-8C7D-6000BEE99D3A}"/>
              </a:ext>
            </a:extLst>
          </p:cNvPr>
          <p:cNvSpPr txBox="1"/>
          <p:nvPr/>
        </p:nvSpPr>
        <p:spPr>
          <a:xfrm>
            <a:off x="335360" y="1988840"/>
            <a:ext cx="6162605" cy="4028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profesionalitu (řádnou znalost teorie a praxe) – vzdělávání obecně,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leadership – hodnoty, vize, cíle, umět zapálit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komunikaci, naslouchání,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respekt jeden k druhému,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autentičnost,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hrdost na dobře odvedenou práci,</a:t>
            </a:r>
          </a:p>
          <a:p>
            <a:pPr marL="594900" lvl="1" indent="-342900" algn="just">
              <a:lnSpc>
                <a:spcPct val="150000"/>
              </a:lnSpc>
              <a:spcBef>
                <a:spcPts val="600"/>
              </a:spcBef>
              <a:buClr>
                <a:srgbClr val="41AD49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MÍT ZÁJEM!!!</a:t>
            </a:r>
            <a:endParaRPr lang="cs-CZ" sz="1900" dirty="0">
              <a:solidFill>
                <a:schemeClr val="accent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B0C1825-C9D6-43AD-9595-FCDABECFA2CB}"/>
              </a:ext>
            </a:extLst>
          </p:cNvPr>
          <p:cNvSpPr txBox="1"/>
          <p:nvPr/>
        </p:nvSpPr>
        <p:spPr>
          <a:xfrm>
            <a:off x="335360" y="1034603"/>
            <a:ext cx="1044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1" algn="just">
              <a:spcBef>
                <a:spcPts val="600"/>
              </a:spcBef>
              <a:buClr>
                <a:srgbClr val="41AD49"/>
              </a:buClr>
            </a:pPr>
            <a:r>
              <a:rPr lang="cs-CZ" sz="1800" dirty="0"/>
              <a:t>„Proč jsem chodil do školy aneb co vás může potkat v reálném životě…. a co všechno jsem se ve škole nestačil naučit.“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C1FDC9-2E6C-49B0-B664-53829533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005173"/>
            <a:ext cx="42481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8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0DCD0F-51E5-4642-89C4-D3F25E999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5" b="11179"/>
          <a:stretch/>
        </p:blipFill>
        <p:spPr>
          <a:xfrm>
            <a:off x="20" y="10"/>
            <a:ext cx="6095980" cy="3380036"/>
          </a:xfrm>
          <a:prstGeom prst="rect">
            <a:avLst/>
          </a:prstGeom>
          <a:noFill/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3A352EC-1E72-452E-9B15-6F4E29491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024" y="121683"/>
            <a:ext cx="4207496" cy="9541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 CO VŠE DĚLÁME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…BĚHEM STUDIA…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93DCD9-06FC-402E-B53E-701C697FD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82"/>
          <a:stretch/>
        </p:blipFill>
        <p:spPr>
          <a:xfrm>
            <a:off x="20" y="3477954"/>
            <a:ext cx="6095980" cy="3380046"/>
          </a:xfrm>
          <a:prstGeom prst="rect">
            <a:avLst/>
          </a:prstGeom>
          <a:noFill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8B614B6-8049-4C18-8BFB-A0C876C8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61" y="1494868"/>
            <a:ext cx="6021777" cy="15841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A6ECBEB-964B-4920-9A7D-11C74100F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02" y="3200522"/>
            <a:ext cx="6007695" cy="158417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BCB9699-6D72-4119-89A6-6B80B8EE8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202" y="4919116"/>
            <a:ext cx="6007695" cy="158417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F5E5E0-555C-4D64-815A-4DBCB9A9395C}"/>
              </a:ext>
            </a:extLst>
          </p:cNvPr>
          <p:cNvSpPr txBox="1"/>
          <p:nvPr/>
        </p:nvSpPr>
        <p:spPr>
          <a:xfrm>
            <a:off x="6168008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PARTNERSKÉ ŠKOLY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FD78ED7-C7ED-4A66-92D1-CB7C1AF781DE}"/>
              </a:ext>
            </a:extLst>
          </p:cNvPr>
          <p:cNvSpPr txBox="1"/>
          <p:nvPr/>
        </p:nvSpPr>
        <p:spPr>
          <a:xfrm>
            <a:off x="6096000" y="393845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LETNÍ UNIVERZITA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1C82228-1751-46AF-B809-62E51CFC552C}"/>
              </a:ext>
            </a:extLst>
          </p:cNvPr>
          <p:cNvSpPr txBox="1"/>
          <p:nvPr/>
        </p:nvSpPr>
        <p:spPr>
          <a:xfrm>
            <a:off x="6096000" y="5588093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SMR CAMP</a:t>
            </a:r>
          </a:p>
        </p:txBody>
      </p:sp>
    </p:spTree>
    <p:extLst>
      <p:ext uri="{BB962C8B-B14F-4D97-AF65-F5344CB8AC3E}">
        <p14:creationId xmlns:p14="http://schemas.microsoft.com/office/powerpoint/2010/main" val="370498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0D397A2-3A2D-4FFE-BA9C-75D286B6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6831"/>
            <a:ext cx="3985120" cy="3397314"/>
          </a:xfrm>
          <a:prstGeom prst="rect">
            <a:avLst/>
          </a:prstGeom>
          <a:noFill/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3A352EC-1E72-452E-9B15-6F4E29491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/>
              <a:t> CO VŠE DĚLÁME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/>
              <a:t>…PO NÁSTUPU DO ČEZ-DJE…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B034C1F-63DE-40E7-A0E6-A32BF253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40" y="3645677"/>
            <a:ext cx="3985120" cy="2779621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3525C1-94AE-46F0-B9CA-C9AAF4588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880" y="3730020"/>
            <a:ext cx="3985120" cy="2590328"/>
          </a:xfrm>
          <a:prstGeom prst="rect">
            <a:avLst/>
          </a:prstGeom>
          <a:noFill/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8E54FEA-C39D-58B7-6603-363270FC6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344" y="2204864"/>
            <a:ext cx="11009312" cy="433663"/>
          </a:xfrm>
        </p:spPr>
        <p:txBody>
          <a:bodyPr/>
          <a:lstStyle/>
          <a:p>
            <a:r>
              <a:rPr lang="cs-CZ" sz="1800" dirty="0"/>
              <a:t>JE POTŘEBA SE NEUSTÁLE VZDĚLÁVAT A PRACOVAT NA SOBĚ =</a:t>
            </a:r>
            <a:r>
              <a:rPr lang="en-US" sz="1800" dirty="0"/>
              <a:t>&gt;</a:t>
            </a:r>
            <a:r>
              <a:rPr lang="cs-CZ" sz="1800" dirty="0"/>
              <a:t> </a:t>
            </a:r>
            <a:r>
              <a:rPr lang="cs-CZ" sz="1800" b="1" dirty="0"/>
              <a:t>MÍT ZÁJEM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2315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3A352EC-1E72-452E-9B15-6F4E29491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/>
              <a:t> CO VŠE DĚLÁME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/>
              <a:t>…PO NÁSTUPU DO ČEZ-DJE…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74B248-345D-4251-AB02-501ED02A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" y="1627809"/>
            <a:ext cx="6036479" cy="45034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F31DA2-C2C5-4C39-8F37-FC618A7F7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10969"/>
          <a:stretch/>
        </p:blipFill>
        <p:spPr>
          <a:xfrm>
            <a:off x="6146009" y="1627809"/>
            <a:ext cx="5688105" cy="4503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094163-E65F-42E2-808B-514E04960345}"/>
              </a:ext>
            </a:extLst>
          </p:cNvPr>
          <p:cNvSpPr txBox="1"/>
          <p:nvPr/>
        </p:nvSpPr>
        <p:spPr>
          <a:xfrm>
            <a:off x="8832304" y="2276872"/>
            <a:ext cx="263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„</a:t>
            </a:r>
            <a:r>
              <a:rPr lang="cs-CZ" sz="1200" b="1" dirty="0">
                <a:solidFill>
                  <a:schemeClr val="bg1"/>
                </a:solidFill>
              </a:rPr>
              <a:t>PROPOJME SVĚT KVALITY“</a:t>
            </a:r>
          </a:p>
          <a:p>
            <a:r>
              <a:rPr lang="cs-CZ" sz="1200" b="1" dirty="0">
                <a:solidFill>
                  <a:schemeClr val="bg1"/>
                </a:solidFill>
              </a:rPr>
              <a:t>„KVALITA JE O LIDECH</a:t>
            </a:r>
            <a:r>
              <a:rPr lang="cs-CZ" sz="1200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2577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3A352EC-1E72-452E-9B15-6F4E29491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76" y="332656"/>
            <a:ext cx="10298111" cy="954107"/>
          </a:xfrm>
        </p:spPr>
        <p:txBody>
          <a:bodyPr/>
          <a:lstStyle/>
          <a:p>
            <a:r>
              <a:rPr lang="cs-CZ" dirty="0"/>
              <a:t>ZÁVĚR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…PROČ JE VZDĚLÁNÍ POTŘEBA…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65340DA-46E9-4478-AE86-23136BC6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3567541"/>
            <a:ext cx="3896385" cy="278964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8749D69-EBED-40ED-BD3C-A8613BCC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133413"/>
            <a:ext cx="3896385" cy="251161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8EE9C9EF-6211-4F89-8ED0-1D2D2EA33CD1}"/>
              </a:ext>
            </a:extLst>
          </p:cNvPr>
          <p:cNvSpPr txBox="1"/>
          <p:nvPr/>
        </p:nvSpPr>
        <p:spPr>
          <a:xfrm>
            <a:off x="1883532" y="631865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C752"/>
                </a:solidFill>
              </a:rPr>
              <a:t>!NEPODCEŇUJME POŽADAVKY NA VZDĚLÁNÍ!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F2FEF6-CB9D-46A5-BDB7-FB660785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6" y="1630986"/>
            <a:ext cx="7662022" cy="41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5B316-6E1F-F040-85E0-979FE0371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296" y="3248980"/>
            <a:ext cx="8424936" cy="360040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DĚKUJI ZA POZORNOST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F9FC-DE92-944E-82EA-F34ABAAF1B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260" y="5589240"/>
            <a:ext cx="3960812" cy="79057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Skupina ČEZ</a:t>
            </a:r>
          </a:p>
        </p:txBody>
      </p:sp>
    </p:spTree>
    <p:extLst>
      <p:ext uri="{BB962C8B-B14F-4D97-AF65-F5344CB8AC3E}">
        <p14:creationId xmlns:p14="http://schemas.microsoft.com/office/powerpoint/2010/main" val="15729320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cez_cz</Template>
  <TotalTime>24740</TotalTime>
  <Words>164</Words>
  <Application>Microsoft Office PowerPoint</Application>
  <PresentationFormat>Širokoúhlá obrazovka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Wingdings</vt:lpstr>
      <vt:lpstr>Arial</vt:lpstr>
      <vt:lpstr>Calibri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Capůrka Kamil</dc:creator>
  <cp:lastModifiedBy>Čančura Zdeněk</cp:lastModifiedBy>
  <cp:revision>42</cp:revision>
  <dcterms:created xsi:type="dcterms:W3CDTF">2022-09-23T10:33:13Z</dcterms:created>
  <dcterms:modified xsi:type="dcterms:W3CDTF">2023-03-13T15:00:19Z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3b9d3f-f536-4704-9fa1-8d022f32e6bb_Enabled">
    <vt:lpwstr>true</vt:lpwstr>
  </property>
  <property fmtid="{D5CDD505-2E9C-101B-9397-08002B2CF9AE}" pid="3" name="MSIP_Label_e83b9d3f-f536-4704-9fa1-8d022f32e6bb_SetDate">
    <vt:lpwstr>2022-10-18T13:57:33Z</vt:lpwstr>
  </property>
  <property fmtid="{D5CDD505-2E9C-101B-9397-08002B2CF9AE}" pid="4" name="MSIP_Label_e83b9d3f-f536-4704-9fa1-8d022f32e6bb_Method">
    <vt:lpwstr>Privileged</vt:lpwstr>
  </property>
  <property fmtid="{D5CDD505-2E9C-101B-9397-08002B2CF9AE}" pid="5" name="MSIP_Label_e83b9d3f-f536-4704-9fa1-8d022f32e6bb_Name">
    <vt:lpwstr>L00100</vt:lpwstr>
  </property>
  <property fmtid="{D5CDD505-2E9C-101B-9397-08002B2CF9AE}" pid="6" name="MSIP_Label_e83b9d3f-f536-4704-9fa1-8d022f32e6bb_SiteId">
    <vt:lpwstr>b233f9e1-5599-4693-9cef-38858fe25406</vt:lpwstr>
  </property>
  <property fmtid="{D5CDD505-2E9C-101B-9397-08002B2CF9AE}" pid="7" name="MSIP_Label_e83b9d3f-f536-4704-9fa1-8d022f32e6bb_ActionId">
    <vt:lpwstr>61e3304d-b756-4a34-a911-4a5cd5ec3605</vt:lpwstr>
  </property>
  <property fmtid="{D5CDD505-2E9C-101B-9397-08002B2CF9AE}" pid="8" name="MSIP_Label_e83b9d3f-f536-4704-9fa1-8d022f32e6bb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CEZ:CEZ-DJE:D</vt:lpwstr>
  </property>
  <property fmtid="{D5CDD505-2E9C-101B-9397-08002B2CF9AE}" pid="11" name="CEZ_MIPLabelName">
    <vt:lpwstr>Public-CEZ-DJE</vt:lpwstr>
  </property>
</Properties>
</file>