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766CA-5DC4-431E-8E6B-C4B2DC31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EB905E-2980-4FA0-A707-976F3827D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48C7B6-C50B-45A9-938B-47B7DB5A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FDC6E5-51CD-40D1-9F74-4D81B760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EA7559-7659-4213-986F-82A462E5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D5547-4869-4050-8D30-093C5836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8BD5BE-4675-4DFD-9234-A153294EF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764A90-CCF6-4AB4-9BEC-B15B8EC4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672CF8-9A41-4449-BBC6-7E8C3862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2174C2-411E-4A58-8C14-81A2E0E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E2A8E01-8B98-4599-832C-8094D04DA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C94CD7-2750-45F3-A8A8-FBF44F125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7C45B6-5BFB-4677-BAAE-12652D86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F15F52-2879-455F-9F92-C00ADC14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1DC593-55A1-4F03-986C-B07ADA6D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D5A48-C9D0-4026-84C1-2307F339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7CFEE4-80BA-4613-9F86-ADB40A2CD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18386A-B87F-4BDC-9F3C-7C46263A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7E9194-C7DB-4DCB-A5E2-EF5E2905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A32860-355D-4280-AAA6-8E9F6D08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2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EB065-132C-4080-BE5D-9EE46E1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3E3144-2D36-4BDB-B2E9-F3DE653F3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4B6F1C-6141-4505-922F-7843DE5C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55A13F-97BB-4296-A217-63E93D7A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B1AC7A-462B-4411-8527-B534FFF7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26223-BD66-4AC6-96EE-C0AFF180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BB7EC-DCCB-4C49-B8C6-76440117B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29ED67-4D8C-4936-8E59-5D089E917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BDF787-5B64-43D1-A12A-8BFA2109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B34D3C-D779-4923-9FAB-8261EA58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830419-8E7C-4FDD-8A97-FDD3253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6018B-6690-4AD7-8A13-7DB7D0EB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A232AD-6081-4037-BF04-65130340D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668A3D-01E7-4ECC-A42E-3E2FE269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CD314C0-94D2-45F7-A37E-7BDFB65C2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FDE4C6-82C2-4C18-B4C9-F6F455E06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14F292-EF26-4576-A645-C6700030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E15E85-5BB8-4663-85BC-8AFB5A45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0A58F3-2724-4954-AE2A-5378C977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1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359F4-67E7-448A-BBF6-6EEF1A15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EAB1AF-B029-409C-AD81-849A6EE7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4D8493-76DA-4721-9963-A18BF0A9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C65C88-A960-4F27-A96B-95D5C26E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65210E-9AB4-455A-A2DA-B1F4A9BD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9C0825-2320-4F2D-8B5C-57F1E4CE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D6B8C3-CE30-4BB5-97A4-87D651A6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F5851-AC32-44A4-AD22-98A904B2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3D4B4C-8AE9-4B1E-8C64-F1F0569F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95AEC4F-66C4-4158-BCB7-5AE00B41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76A38-C727-4855-AD9F-FAB8CA0B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D9165B-5C93-4D24-8393-01F83688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5D17BD-B610-4AB5-87A4-7CE8E476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93160-A944-4D1E-97B1-0E9A3741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E8BEF7-F8E4-469D-A4E0-5C5A0DA13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D2FBED9-1595-4A32-82DF-E4F4869F4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1691D0-B0C2-4ACB-ADAE-84C8719D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31227B-CEE0-45E7-9598-36F6D956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9A4095-775E-419B-AF98-CD41A896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A38510-8FC8-4F00-B0D3-7F8B2033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E75A4A-0243-4FE7-AA8E-B6FA04389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C50F63-89C7-4439-9090-E61414535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78D4-594F-439F-A7E5-CCE613463EDE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D3F3B-108D-4277-BE52-A9E060E57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6C3E2C-5F0B-45AF-BEB4-BE5E6577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074D-5199-4589-A693-13C94895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7.png@01D94128.E88FDD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17A86274-CB52-4994-A429-5DF61E96ECFF}"/>
              </a:ext>
            </a:extLst>
          </p:cNvPr>
          <p:cNvGrpSpPr/>
          <p:nvPr/>
        </p:nvGrpSpPr>
        <p:grpSpPr>
          <a:xfrm>
            <a:off x="-81094" y="0"/>
            <a:ext cx="12273094" cy="6858000"/>
            <a:chOff x="-81094" y="0"/>
            <a:chExt cx="12273094" cy="6858000"/>
          </a:xfrm>
        </p:grpSpPr>
        <p:pic>
          <p:nvPicPr>
            <p:cNvPr id="4" name="Obrázek 3" descr="Prof. Dr. Gong Ke World Engineering Day 2022 - 24HRS LIVE English  Announcement. - YouTube">
              <a:extLst>
                <a:ext uri="{FF2B5EF4-FFF2-40B4-BE49-F238E27FC236}">
                  <a16:creationId xmlns:a16="http://schemas.microsoft.com/office/drawing/2014/main" id="{1AF8BDA7-6403-4E02-B49C-C681B0408AC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094" y="0"/>
              <a:ext cx="1227309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F096EF8-E7A0-4A01-8F99-6EBD3B9E6675}"/>
                </a:ext>
              </a:extLst>
            </p:cNvPr>
            <p:cNvSpPr txBox="1"/>
            <p:nvPr/>
          </p:nvSpPr>
          <p:spPr>
            <a:xfrm>
              <a:off x="402672" y="5176007"/>
              <a:ext cx="90517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>
                  <a:solidFill>
                    <a:schemeClr val="bg1"/>
                  </a:solidFill>
                </a:rPr>
                <a:t>Daniel Hanus</a:t>
              </a:r>
            </a:p>
            <a:p>
              <a:r>
                <a:rPr lang="cs-CZ" sz="3200" dirty="0">
                  <a:solidFill>
                    <a:schemeClr val="bg1"/>
                  </a:solidFill>
                </a:rPr>
                <a:t>ČSVTS</a:t>
              </a:r>
            </a:p>
            <a:p>
              <a:r>
                <a:rPr lang="cs-CZ" sz="3200" dirty="0">
                  <a:solidFill>
                    <a:schemeClr val="bg1"/>
                  </a:solidFill>
                </a:rPr>
                <a:t>Senát Parlamentu ČR, 14. března 2023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84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id:image007.png@01D94128.E88FDD60">
            <a:extLst>
              <a:ext uri="{FF2B5EF4-FFF2-40B4-BE49-F238E27FC236}">
                <a16:creationId xmlns:a16="http://schemas.microsoft.com/office/drawing/2014/main" id="{CB45190E-2588-466D-8C67-E3FE5051C2A5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37" y="345056"/>
            <a:ext cx="9445925" cy="642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52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AC83DDD-BEA4-4C75-801C-3D9E800A4AA1}"/>
              </a:ext>
            </a:extLst>
          </p:cNvPr>
          <p:cNvPicPr/>
          <p:nvPr/>
        </p:nvPicPr>
        <p:blipFill rotWithShape="1">
          <a:blip r:embed="rId2"/>
          <a:srcRect l="15505" t="20462" r="15332" b="9980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06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776C795-0856-4AB5-91C8-0B2CF307A2D9}"/>
              </a:ext>
            </a:extLst>
          </p:cNvPr>
          <p:cNvGrpSpPr/>
          <p:nvPr/>
        </p:nvGrpSpPr>
        <p:grpSpPr>
          <a:xfrm>
            <a:off x="0" y="120770"/>
            <a:ext cx="12301267" cy="6737230"/>
            <a:chOff x="0" y="0"/>
            <a:chExt cx="6600340" cy="385682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90BCAAA-9996-422C-A701-263D0D1110BF}"/>
                </a:ext>
              </a:extLst>
            </p:cNvPr>
            <p:cNvGrpSpPr/>
            <p:nvPr/>
          </p:nvGrpSpPr>
          <p:grpSpPr>
            <a:xfrm>
              <a:off x="424698" y="2669528"/>
              <a:ext cx="5595551" cy="1187294"/>
              <a:chOff x="0" y="0"/>
              <a:chExt cx="5595551" cy="1187294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67299654-0B1D-4115-B975-3E4DAC58C26C}"/>
                  </a:ext>
                </a:extLst>
              </p:cNvPr>
              <p:cNvGrpSpPr/>
              <p:nvPr/>
            </p:nvGrpSpPr>
            <p:grpSpPr>
              <a:xfrm>
                <a:off x="0" y="267195"/>
                <a:ext cx="5595551" cy="736625"/>
                <a:chOff x="0" y="0"/>
                <a:chExt cx="3800104" cy="469076"/>
              </a:xfrm>
            </p:grpSpPr>
            <p:pic>
              <p:nvPicPr>
                <p:cNvPr id="11" name="Obrázek 10">
                  <a:extLst>
                    <a:ext uri="{FF2B5EF4-FFF2-40B4-BE49-F238E27FC236}">
                      <a16:creationId xmlns:a16="http://schemas.microsoft.com/office/drawing/2014/main" id="{96852B74-0CB8-40CF-941B-45A365EEFFE2}"/>
                    </a:ext>
                  </a:extLst>
                </p:cNvPr>
                <p:cNvPicPr/>
                <p:nvPr/>
              </p:nvPicPr>
              <p:blipFill rotWithShape="1">
                <a:blip r:embed="rId2"/>
                <a:srcRect l="19927" t="15425" r="40734" b="14510"/>
                <a:stretch/>
              </p:blipFill>
              <p:spPr bwMode="auto">
                <a:xfrm>
                  <a:off x="3354779" y="11876"/>
                  <a:ext cx="445325" cy="4572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2" name="Obrázek 11">
                  <a:extLst>
                    <a:ext uri="{FF2B5EF4-FFF2-40B4-BE49-F238E27FC236}">
                      <a16:creationId xmlns:a16="http://schemas.microsoft.com/office/drawing/2014/main" id="{3E1DD3E6-6E82-42C5-ABAF-A5A1F2A27DEB}"/>
                    </a:ext>
                  </a:extLst>
                </p:cNvPr>
                <p:cNvPicPr/>
                <p:nvPr/>
              </p:nvPicPr>
              <p:blipFill rotWithShape="1">
                <a:blip r:embed="rId3"/>
                <a:srcRect l="30053" t="15669" r="30773" b="14473"/>
                <a:stretch/>
              </p:blipFill>
              <p:spPr bwMode="auto">
                <a:xfrm>
                  <a:off x="2879766" y="11876"/>
                  <a:ext cx="475013" cy="4572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3" name="Obrázek 12">
                  <a:extLst>
                    <a:ext uri="{FF2B5EF4-FFF2-40B4-BE49-F238E27FC236}">
                      <a16:creationId xmlns:a16="http://schemas.microsoft.com/office/drawing/2014/main" id="{27CA462C-AE7C-4CE2-9AA4-CB6A0D2212DE}"/>
                    </a:ext>
                  </a:extLst>
                </p:cNvPr>
                <p:cNvPicPr/>
                <p:nvPr/>
              </p:nvPicPr>
              <p:blipFill rotWithShape="1">
                <a:blip r:embed="rId4"/>
                <a:srcRect l="29927" t="15294" r="30734" b="14117"/>
                <a:stretch/>
              </p:blipFill>
              <p:spPr bwMode="auto">
                <a:xfrm>
                  <a:off x="0" y="0"/>
                  <a:ext cx="469075" cy="469076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" name="Obrázek 13">
                  <a:extLst>
                    <a:ext uri="{FF2B5EF4-FFF2-40B4-BE49-F238E27FC236}">
                      <a16:creationId xmlns:a16="http://schemas.microsoft.com/office/drawing/2014/main" id="{00119A95-3587-451B-868D-CEE9CC6A5BD9}"/>
                    </a:ext>
                  </a:extLst>
                </p:cNvPr>
                <p:cNvPicPr/>
                <p:nvPr/>
              </p:nvPicPr>
              <p:blipFill rotWithShape="1">
                <a:blip r:embed="rId5"/>
                <a:srcRect l="29780" t="15556" r="30880" b="14117"/>
                <a:stretch/>
              </p:blipFill>
              <p:spPr bwMode="auto">
                <a:xfrm>
                  <a:off x="469075" y="0"/>
                  <a:ext cx="516577" cy="463138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5" name="Obrázek 14">
                  <a:extLst>
                    <a:ext uri="{FF2B5EF4-FFF2-40B4-BE49-F238E27FC236}">
                      <a16:creationId xmlns:a16="http://schemas.microsoft.com/office/drawing/2014/main" id="{C89288CB-894A-43B0-93C7-0115F9CC87E4}"/>
                    </a:ext>
                  </a:extLst>
                </p:cNvPr>
                <p:cNvPicPr/>
                <p:nvPr/>
              </p:nvPicPr>
              <p:blipFill rotWithShape="1">
                <a:blip r:embed="rId6"/>
                <a:srcRect l="29927" t="15294" r="30734" b="14117"/>
                <a:stretch/>
              </p:blipFill>
              <p:spPr bwMode="auto">
                <a:xfrm>
                  <a:off x="1466602" y="0"/>
                  <a:ext cx="486889" cy="463138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6" name="Obrázek 15">
                  <a:extLst>
                    <a:ext uri="{FF2B5EF4-FFF2-40B4-BE49-F238E27FC236}">
                      <a16:creationId xmlns:a16="http://schemas.microsoft.com/office/drawing/2014/main" id="{5AF6140E-AC57-4118-81B9-CD0FC642EB24}"/>
                    </a:ext>
                  </a:extLst>
                </p:cNvPr>
                <p:cNvPicPr/>
                <p:nvPr/>
              </p:nvPicPr>
              <p:blipFill rotWithShape="1">
                <a:blip r:embed="rId7"/>
                <a:srcRect l="19412" t="20523" r="49925" b="24968"/>
                <a:stretch/>
              </p:blipFill>
              <p:spPr bwMode="auto">
                <a:xfrm>
                  <a:off x="985652" y="0"/>
                  <a:ext cx="486888" cy="463138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7" name="Obrázek 16">
                  <a:extLst>
                    <a:ext uri="{FF2B5EF4-FFF2-40B4-BE49-F238E27FC236}">
                      <a16:creationId xmlns:a16="http://schemas.microsoft.com/office/drawing/2014/main" id="{BD53A3AA-CE03-4956-8137-1B38D0A03D81}"/>
                    </a:ext>
                  </a:extLst>
                </p:cNvPr>
                <p:cNvPicPr/>
                <p:nvPr/>
              </p:nvPicPr>
              <p:blipFill rotWithShape="1">
                <a:blip r:embed="rId8"/>
                <a:srcRect l="29707" t="15425" r="30734" b="14379"/>
                <a:stretch/>
              </p:blipFill>
              <p:spPr bwMode="auto">
                <a:xfrm>
                  <a:off x="2416628" y="5938"/>
                  <a:ext cx="463138" cy="463138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8" name="Obrázek 17">
                  <a:extLst>
                    <a:ext uri="{FF2B5EF4-FFF2-40B4-BE49-F238E27FC236}">
                      <a16:creationId xmlns:a16="http://schemas.microsoft.com/office/drawing/2014/main" id="{2E1FF8C1-6475-4C0B-B6EB-5C584ED37B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560" t="20392" r="50219" b="25359"/>
                <a:stretch/>
              </p:blipFill>
              <p:spPr bwMode="auto">
                <a:xfrm>
                  <a:off x="1953491" y="0"/>
                  <a:ext cx="463137" cy="469076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6F5782D3-4A3F-470F-BE14-75B0C7D7D2FA}"/>
                  </a:ext>
                </a:extLst>
              </p:cNvPr>
              <p:cNvSpPr/>
              <p:nvPr/>
            </p:nvSpPr>
            <p:spPr>
              <a:xfrm>
                <a:off x="688769" y="0"/>
                <a:ext cx="1502096" cy="1187294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1E1FAB5-BFDE-4478-A5D7-B994F19A94F4}"/>
                </a:ext>
              </a:extLst>
            </p:cNvPr>
            <p:cNvGrpSpPr/>
            <p:nvPr/>
          </p:nvGrpSpPr>
          <p:grpSpPr>
            <a:xfrm>
              <a:off x="0" y="0"/>
              <a:ext cx="6600340" cy="2739447"/>
              <a:chOff x="748163" y="474593"/>
              <a:chExt cx="6600537" cy="2740165"/>
            </a:xfrm>
          </p:grpSpPr>
          <p:pic>
            <p:nvPicPr>
              <p:cNvPr id="5" name="officeArt object" descr="Picture 1">
                <a:extLst>
                  <a:ext uri="{FF2B5EF4-FFF2-40B4-BE49-F238E27FC236}">
                    <a16:creationId xmlns:a16="http://schemas.microsoft.com/office/drawing/2014/main" id="{5516C7B1-9189-4B8E-B143-7ED7367221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8163" y="474593"/>
                <a:ext cx="6389115" cy="172389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" name="TextovéPole 2">
                <a:extLst>
                  <a:ext uri="{FF2B5EF4-FFF2-40B4-BE49-F238E27FC236}">
                    <a16:creationId xmlns:a16="http://schemas.microsoft.com/office/drawing/2014/main" id="{C68857C1-8138-401A-97B9-1A8F5FE28BFC}"/>
                  </a:ext>
                </a:extLst>
              </p:cNvPr>
              <p:cNvSpPr txBox="1"/>
              <p:nvPr/>
            </p:nvSpPr>
            <p:spPr>
              <a:xfrm>
                <a:off x="2310448" y="1742592"/>
                <a:ext cx="3933812" cy="52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2800" b="1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ENGINEERING FOR LIFE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extovéPole 3">
                <a:extLst>
                  <a:ext uri="{FF2B5EF4-FFF2-40B4-BE49-F238E27FC236}">
                    <a16:creationId xmlns:a16="http://schemas.microsoft.com/office/drawing/2014/main" id="{7267E73E-6AA3-45BF-A2D4-5A9E95FBBCAA}"/>
                  </a:ext>
                </a:extLst>
              </p:cNvPr>
              <p:cNvSpPr txBox="1"/>
              <p:nvPr/>
            </p:nvSpPr>
            <p:spPr>
              <a:xfrm>
                <a:off x="1030838" y="2268323"/>
                <a:ext cx="6317862" cy="37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800" b="1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BREAKTHROUGH TECHNOLOGIES AND CAPACITY DEVELOPMENT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TextovéPole 4">
                <a:extLst>
                  <a:ext uri="{FF2B5EF4-FFF2-40B4-BE49-F238E27FC236}">
                    <a16:creationId xmlns:a16="http://schemas.microsoft.com/office/drawing/2014/main" id="{61321AF0-F59F-4668-B2F6-85FEADC2A33E}"/>
                  </a:ext>
                </a:extLst>
              </p:cNvPr>
              <p:cNvSpPr txBox="1"/>
              <p:nvPr/>
            </p:nvSpPr>
            <p:spPr>
              <a:xfrm>
                <a:off x="1122534" y="2691538"/>
                <a:ext cx="5875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2800" b="1" kern="120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FOCUSED on UN SDGs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16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433A188-B29E-4D39-BEEC-F166E506AD99}"/>
              </a:ext>
            </a:extLst>
          </p:cNvPr>
          <p:cNvGrpSpPr/>
          <p:nvPr/>
        </p:nvGrpSpPr>
        <p:grpSpPr>
          <a:xfrm>
            <a:off x="580522" y="897328"/>
            <a:ext cx="10576775" cy="5563858"/>
            <a:chOff x="-734280" y="1175708"/>
            <a:chExt cx="6475320" cy="4086197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5A5E5EFF-7623-45DB-8850-7B2D7EFA584B}"/>
                </a:ext>
              </a:extLst>
            </p:cNvPr>
            <p:cNvGrpSpPr/>
            <p:nvPr/>
          </p:nvGrpSpPr>
          <p:grpSpPr>
            <a:xfrm>
              <a:off x="-734280" y="1175708"/>
              <a:ext cx="6475320" cy="4086197"/>
              <a:chOff x="-1124308" y="590665"/>
              <a:chExt cx="6475320" cy="4086197"/>
            </a:xfrm>
          </p:grpSpPr>
          <p:grpSp>
            <p:nvGrpSpPr>
              <p:cNvPr id="5" name="Skupina 4">
                <a:extLst>
                  <a:ext uri="{FF2B5EF4-FFF2-40B4-BE49-F238E27FC236}">
                    <a16:creationId xmlns:a16="http://schemas.microsoft.com/office/drawing/2014/main" id="{4AD4A72B-A2F7-4170-8BCC-659CD7920A1D}"/>
                  </a:ext>
                </a:extLst>
              </p:cNvPr>
              <p:cNvGrpSpPr/>
              <p:nvPr/>
            </p:nvGrpSpPr>
            <p:grpSpPr>
              <a:xfrm>
                <a:off x="-1124308" y="590665"/>
                <a:ext cx="6325398" cy="2286042"/>
                <a:chOff x="-2879436" y="590665"/>
                <a:chExt cx="6325398" cy="2286042"/>
              </a:xfrm>
            </p:grpSpPr>
            <p:grpSp>
              <p:nvGrpSpPr>
                <p:cNvPr id="15" name="Skupina 14">
                  <a:extLst>
                    <a:ext uri="{FF2B5EF4-FFF2-40B4-BE49-F238E27FC236}">
                      <a16:creationId xmlns:a16="http://schemas.microsoft.com/office/drawing/2014/main" id="{F67938F2-76E3-4D87-BBC3-1F9D74635B65}"/>
                    </a:ext>
                  </a:extLst>
                </p:cNvPr>
                <p:cNvGrpSpPr/>
                <p:nvPr/>
              </p:nvGrpSpPr>
              <p:grpSpPr>
                <a:xfrm>
                  <a:off x="-190126" y="590665"/>
                  <a:ext cx="3636088" cy="764540"/>
                  <a:chOff x="-190152" y="590665"/>
                  <a:chExt cx="3636582" cy="764540"/>
                </a:xfrm>
              </p:grpSpPr>
              <p:pic>
                <p:nvPicPr>
                  <p:cNvPr id="17" name="Obrázek 16">
                    <a:extLst>
                      <a:ext uri="{FF2B5EF4-FFF2-40B4-BE49-F238E27FC236}">
                        <a16:creationId xmlns:a16="http://schemas.microsoft.com/office/drawing/2014/main" id="{14B82622-D6FB-4F59-A4FB-B21EC5F1A8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926" t="29135" r="36668" b="49058"/>
                  <a:stretch/>
                </p:blipFill>
                <p:spPr bwMode="auto">
                  <a:xfrm>
                    <a:off x="1243615" y="599084"/>
                    <a:ext cx="2202815" cy="546735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8" name="Obrázek 17">
                    <a:extLst>
                      <a:ext uri="{FF2B5EF4-FFF2-40B4-BE49-F238E27FC236}">
                        <a16:creationId xmlns:a16="http://schemas.microsoft.com/office/drawing/2014/main" id="{C09E3717-1902-4BF5-9302-799A4EE08F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622" t="33717" r="38350" b="23400"/>
                  <a:stretch/>
                </p:blipFill>
                <p:spPr bwMode="auto">
                  <a:xfrm>
                    <a:off x="-190152" y="590665"/>
                    <a:ext cx="889000" cy="76454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16" name="Obrázek 15">
                  <a:extLst>
                    <a:ext uri="{FF2B5EF4-FFF2-40B4-BE49-F238E27FC236}">
                      <a16:creationId xmlns:a16="http://schemas.microsoft.com/office/drawing/2014/main" id="{0FEF0E31-9026-4DE5-8C40-7A82CC0331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235" t="46922" r="37962" b="13695"/>
                <a:stretch/>
              </p:blipFill>
              <p:spPr bwMode="auto">
                <a:xfrm>
                  <a:off x="-2879436" y="1831622"/>
                  <a:ext cx="1358381" cy="104508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6" name="Skupina 5">
                <a:extLst>
                  <a:ext uri="{FF2B5EF4-FFF2-40B4-BE49-F238E27FC236}">
                    <a16:creationId xmlns:a16="http://schemas.microsoft.com/office/drawing/2014/main" id="{BF267F0C-C6B2-4067-901D-AD42BB889234}"/>
                  </a:ext>
                </a:extLst>
              </p:cNvPr>
              <p:cNvGrpSpPr/>
              <p:nvPr/>
            </p:nvGrpSpPr>
            <p:grpSpPr>
              <a:xfrm>
                <a:off x="343402" y="1483168"/>
                <a:ext cx="5007610" cy="3193694"/>
                <a:chOff x="343402" y="-328297"/>
                <a:chExt cx="5007610" cy="3193694"/>
              </a:xfrm>
            </p:grpSpPr>
            <p:grpSp>
              <p:nvGrpSpPr>
                <p:cNvPr id="7" name="Skupina 6">
                  <a:extLst>
                    <a:ext uri="{FF2B5EF4-FFF2-40B4-BE49-F238E27FC236}">
                      <a16:creationId xmlns:a16="http://schemas.microsoft.com/office/drawing/2014/main" id="{F951D9C9-3E6A-4825-B5CA-121C8F11B569}"/>
                    </a:ext>
                  </a:extLst>
                </p:cNvPr>
                <p:cNvGrpSpPr/>
                <p:nvPr/>
              </p:nvGrpSpPr>
              <p:grpSpPr>
                <a:xfrm>
                  <a:off x="343402" y="-328297"/>
                  <a:ext cx="5007610" cy="3193694"/>
                  <a:chOff x="209934" y="-164612"/>
                  <a:chExt cx="3061335" cy="1601357"/>
                </a:xfrm>
              </p:grpSpPr>
              <p:grpSp>
                <p:nvGrpSpPr>
                  <p:cNvPr id="9" name="Skupina 8">
                    <a:extLst>
                      <a:ext uri="{FF2B5EF4-FFF2-40B4-BE49-F238E27FC236}">
                        <a16:creationId xmlns:a16="http://schemas.microsoft.com/office/drawing/2014/main" id="{8944C48A-0033-4194-9D4D-8D35B87223A2}"/>
                      </a:ext>
                    </a:extLst>
                  </p:cNvPr>
                  <p:cNvGrpSpPr/>
                  <p:nvPr/>
                </p:nvGrpSpPr>
                <p:grpSpPr>
                  <a:xfrm>
                    <a:off x="209934" y="-164612"/>
                    <a:ext cx="3061335" cy="1402019"/>
                    <a:chOff x="209934" y="-164619"/>
                    <a:chExt cx="3061335" cy="1402080"/>
                  </a:xfrm>
                </p:grpSpPr>
                <p:grpSp>
                  <p:nvGrpSpPr>
                    <p:cNvPr id="11" name="Skupina 10">
                      <a:extLst>
                        <a:ext uri="{FF2B5EF4-FFF2-40B4-BE49-F238E27FC236}">
                          <a16:creationId xmlns:a16="http://schemas.microsoft.com/office/drawing/2014/main" id="{025282EB-741A-4582-84AA-6715E8593C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9934" y="-164619"/>
                      <a:ext cx="3061335" cy="1352726"/>
                      <a:chOff x="209934" y="-164619"/>
                      <a:chExt cx="3061335" cy="1352726"/>
                    </a:xfrm>
                  </p:grpSpPr>
                  <p:pic>
                    <p:nvPicPr>
                      <p:cNvPr id="13" name="Obrázek 12">
                        <a:extLst>
                          <a:ext uri="{FF2B5EF4-FFF2-40B4-BE49-F238E27FC236}">
                            <a16:creationId xmlns:a16="http://schemas.microsoft.com/office/drawing/2014/main" id="{EB5922FB-FD95-403E-8050-2EBE43496FB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16" t="48192" r="39787" b="19915"/>
                      <a:stretch/>
                    </p:blipFill>
                    <p:spPr bwMode="auto">
                      <a:xfrm>
                        <a:off x="209934" y="-164619"/>
                        <a:ext cx="3061335" cy="10318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pic>
                    <p:nvPicPr>
                      <p:cNvPr id="14" name="Obrázek 13">
                        <a:extLst>
                          <a:ext uri="{FF2B5EF4-FFF2-40B4-BE49-F238E27FC236}">
                            <a16:creationId xmlns:a16="http://schemas.microsoft.com/office/drawing/2014/main" id="{78ADA367-D533-49C6-A8F4-4470593E614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293" r="41840" b="55652"/>
                      <a:stretch/>
                    </p:blipFill>
                    <p:spPr bwMode="auto">
                      <a:xfrm>
                        <a:off x="2114532" y="903627"/>
                        <a:ext cx="981710" cy="28448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pic>
                  <p:nvPicPr>
                    <p:cNvPr id="12" name="Obrázek 11">
                      <a:extLst>
                        <a:ext uri="{FF2B5EF4-FFF2-40B4-BE49-F238E27FC236}">
                          <a16:creationId xmlns:a16="http://schemas.microsoft.com/office/drawing/2014/main" id="{35E3F837-CC55-4465-9271-93566AE352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551" t="36588" r="23906" b="35849"/>
                    <a:stretch/>
                  </p:blipFill>
                  <p:spPr bwMode="auto">
                    <a:xfrm>
                      <a:off x="435031" y="867256"/>
                      <a:ext cx="981710" cy="37020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pic>
                <p:nvPicPr>
                  <p:cNvPr id="10" name="Obrázek 9">
                    <a:extLst>
                      <a:ext uri="{FF2B5EF4-FFF2-40B4-BE49-F238E27FC236}">
                        <a16:creationId xmlns:a16="http://schemas.microsoft.com/office/drawing/2014/main" id="{A4B90E7D-8C2E-4762-B2BA-E162ED0F0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765" t="38367" r="36229" b="10230"/>
                  <a:stretch/>
                </p:blipFill>
                <p:spPr bwMode="auto">
                  <a:xfrm>
                    <a:off x="1546502" y="1123055"/>
                    <a:ext cx="336550" cy="31369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8" name="Obrázek 7">
                  <a:extLst>
                    <a:ext uri="{FF2B5EF4-FFF2-40B4-BE49-F238E27FC236}">
                      <a16:creationId xmlns:a16="http://schemas.microsoft.com/office/drawing/2014/main" id="{68C5051C-0929-4D00-883B-39C67B62C9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25" t="20344" r="72299" b="44539"/>
                <a:stretch/>
              </p:blipFill>
              <p:spPr bwMode="auto">
                <a:xfrm>
                  <a:off x="2530549" y="2264686"/>
                  <a:ext cx="594995" cy="60071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E02999FF-BBC8-450C-B2C3-F1682E081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8059" y="1213789"/>
              <a:ext cx="1765300" cy="5118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100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13A7A3AB-E13F-463E-BCEF-1399E8C8A60D}"/>
              </a:ext>
            </a:extLst>
          </p:cNvPr>
          <p:cNvGrpSpPr/>
          <p:nvPr/>
        </p:nvGrpSpPr>
        <p:grpSpPr>
          <a:xfrm>
            <a:off x="77637" y="0"/>
            <a:ext cx="12036725" cy="6858000"/>
            <a:chOff x="-220726" y="0"/>
            <a:chExt cx="5578856" cy="27051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E8F55D3-D4F6-4562-95F8-5517D28F0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" t="22968" r="20784" b="7454"/>
            <a:stretch/>
          </p:blipFill>
          <p:spPr bwMode="auto">
            <a:xfrm>
              <a:off x="0" y="0"/>
              <a:ext cx="5358130" cy="2705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21FFC89F-1667-41BA-A91D-73B87840A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2" t="44894" r="20402" b="29818"/>
            <a:stretch/>
          </p:blipFill>
          <p:spPr bwMode="auto">
            <a:xfrm>
              <a:off x="-220726" y="63795"/>
              <a:ext cx="1700912" cy="5735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78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8CD9BBF7-5486-4993-8295-C97B9E446FD6}"/>
              </a:ext>
            </a:extLst>
          </p:cNvPr>
          <p:cNvGrpSpPr/>
          <p:nvPr/>
        </p:nvGrpSpPr>
        <p:grpSpPr>
          <a:xfrm>
            <a:off x="0" y="0"/>
            <a:ext cx="12209834" cy="6858000"/>
            <a:chOff x="0" y="0"/>
            <a:chExt cx="12209834" cy="68580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8AD51644-3AF7-42E1-9A8D-D028825EC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24" b="14287"/>
            <a:stretch/>
          </p:blipFill>
          <p:spPr>
            <a:xfrm>
              <a:off x="0" y="0"/>
              <a:ext cx="12209834" cy="6858000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0DAD48FC-6667-4F6E-929C-856BEEBE2D54}"/>
                </a:ext>
              </a:extLst>
            </p:cNvPr>
            <p:cNvSpPr txBox="1"/>
            <p:nvPr/>
          </p:nvSpPr>
          <p:spPr>
            <a:xfrm>
              <a:off x="159390" y="4882393"/>
              <a:ext cx="61994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b="1" dirty="0">
                  <a:solidFill>
                    <a:schemeClr val="bg1"/>
                  </a:solidFill>
                </a:rPr>
                <a:t>DĚKUJI ZA POZORNOST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609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Širokoúhlá obrazovka</PresentationFormat>
  <Paragraphs>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Hanus, Daniel</dc:creator>
  <cp:lastModifiedBy>Hanus, Daniel</cp:lastModifiedBy>
  <cp:revision>7</cp:revision>
  <dcterms:created xsi:type="dcterms:W3CDTF">2023-03-09T15:25:44Z</dcterms:created>
  <dcterms:modified xsi:type="dcterms:W3CDTF">2023-03-13T08:12:11Z</dcterms:modified>
</cp:coreProperties>
</file>