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382" r:id="rId3"/>
    <p:sldId id="383" r:id="rId4"/>
    <p:sldId id="1113" r:id="rId5"/>
    <p:sldId id="1126" r:id="rId6"/>
    <p:sldId id="598" r:id="rId7"/>
    <p:sldId id="618" r:id="rId8"/>
    <p:sldId id="331" r:id="rId9"/>
    <p:sldId id="332" r:id="rId10"/>
    <p:sldId id="335" r:id="rId11"/>
    <p:sldId id="340" r:id="rId12"/>
    <p:sldId id="341" r:id="rId13"/>
    <p:sldId id="1127" r:id="rId14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A6A7F-FE44-4A36-89F2-25193E3CC0D3}" type="datetimeFigureOut">
              <a:rPr lang="pt-PT" smtClean="0"/>
              <a:t>12/03/2023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C42FA-BEB1-48CB-B397-DF94D893E54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6282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2FD16-6947-443D-BC5A-954CA2E5C858}" type="slidenum">
              <a:rPr lang="fr-BE" smtClean="0"/>
              <a:pPr/>
              <a:t>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53694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CC8D5-6D68-A443-97C0-91AE5977134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777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35408c1c5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135408c1c5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35408c1c54_0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135408c1c54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35408c1c54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135408c1c54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35408c1c54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135408c1c5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35408c1c54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135408c1c54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2869B-A3D3-4FCE-BEAF-96A64508EF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934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D9C04-67FC-4869-BB85-805CF5F80D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711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EBD39-B4A6-427E-AFB1-2ECC5D5FC7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735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C2760-FA60-47BC-9175-FE7321EF6E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399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755" y="1528355"/>
            <a:ext cx="5355045" cy="4246517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Associations Congress, Estoril, 23 April 2013 ©D.BOCHAR</a:t>
            </a:r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783920-7F90-46A7-986D-E01BC8873495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10" name="Espace réservé pour une image  5"/>
          <p:cNvSpPr>
            <a:spLocks noGrp="1"/>
          </p:cNvSpPr>
          <p:nvPr>
            <p:ph type="pic" sz="quarter" idx="12"/>
          </p:nvPr>
        </p:nvSpPr>
        <p:spPr>
          <a:xfrm>
            <a:off x="6172926" y="1528355"/>
            <a:ext cx="5368834" cy="4246517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fr-BE" baseline="0"/>
            </a:lvl1pPr>
          </a:lstStyle>
          <a:p>
            <a:pPr lvl="0" algn="ctr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0302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47A7B-7947-4F96-A912-E08622C35E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08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6DD5F-6B52-48A3-BFF5-B0DABC340D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05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55CF9-BE97-4D52-B235-7A3D2539A8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929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92AFF-338C-46CA-87EB-C7DC610F4E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160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16DBA-CE2E-4617-852E-A1C749F96D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954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F2067-C7B2-496A-97D4-0460E0D5A3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11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0C7F1-F692-4F18-BCB0-80E4493BDA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14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09AAE-B89A-4254-A3A5-6DC9429BDD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252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67000">
              <a:schemeClr val="bg2">
                <a:lumMod val="50000"/>
              </a:schemeClr>
            </a:gs>
            <a:gs pos="100000">
              <a:srgbClr val="7FB2E5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P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PT"/>
              <a:t>Click to edit Master text styles</a:t>
            </a:r>
          </a:p>
          <a:p>
            <a:pPr lvl="1"/>
            <a:r>
              <a:rPr lang="en-GB" altLang="pt-PT"/>
              <a:t>Second level</a:t>
            </a:r>
          </a:p>
          <a:p>
            <a:pPr lvl="2"/>
            <a:r>
              <a:rPr lang="en-GB" altLang="pt-PT"/>
              <a:t>Third level</a:t>
            </a:r>
          </a:p>
          <a:p>
            <a:pPr lvl="3"/>
            <a:r>
              <a:rPr lang="en-GB" altLang="pt-PT"/>
              <a:t>Fourth level</a:t>
            </a:r>
          </a:p>
          <a:p>
            <a:pPr lvl="4"/>
            <a:r>
              <a:rPr lang="en-GB" altLang="pt-PT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7EF10D3-709E-4D71-9C0A-DC6045C14F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9" descr="EAC_bird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8" y="98426"/>
            <a:ext cx="163618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2" descr="flag_guide-16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84" y="58739"/>
            <a:ext cx="7874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22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op.europa.eu/en/publication-detail/-/publication/5433a0eb-f54c-11e9-8c1f-01aa75ed71a1/language-en/format-PDF/source-search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9C591-E5B1-D829-72E5-FD03D71554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53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 Engineering Day 2023</a:t>
            </a:r>
            <a:b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3600" b="1" dirty="0">
                <a:solidFill>
                  <a:schemeClr val="bg1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Celebration at Senate of Czech Republic</a:t>
            </a:r>
            <a:br>
              <a:rPr lang="pt-PT" sz="3100" b="1" dirty="0">
                <a:solidFill>
                  <a:schemeClr val="bg1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3100" b="1" dirty="0">
                <a:solidFill>
                  <a:schemeClr val="bg1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cs-CZ" sz="2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 role of professional engineers and engineering in addressing the current state of society and expected developments; preparing engineering professionals and ensuring continuing professional growth.</a:t>
            </a:r>
            <a:br>
              <a:rPr lang="pt-PT" sz="2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t-P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8AA2A6-71E1-A887-D9E7-93994E56B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8070" y="4933123"/>
            <a:ext cx="8534400" cy="1752600"/>
          </a:xfrm>
        </p:spPr>
        <p:txBody>
          <a:bodyPr/>
          <a:lstStyle/>
          <a:p>
            <a:r>
              <a:rPr lang="pt-PT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Alfredo Soeiro</a:t>
            </a:r>
          </a:p>
          <a:p>
            <a:r>
              <a:rPr lang="pt-PT" sz="24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AECEF, UPorto</a:t>
            </a:r>
          </a:p>
          <a:p>
            <a:r>
              <a:rPr lang="pt-PT" sz="20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 March 2023</a:t>
            </a:r>
          </a:p>
        </p:txBody>
      </p:sp>
    </p:spTree>
    <p:extLst>
      <p:ext uri="{BB962C8B-B14F-4D97-AF65-F5344CB8AC3E}">
        <p14:creationId xmlns:p14="http://schemas.microsoft.com/office/powerpoint/2010/main" val="3747150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35408c1c54_0_30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508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02" name="Google Shape;202;g135408c1c54_0_30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>
              <a:solidFill>
                <a:schemeClr val="lt1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203" name="Google Shape;203;g135408c1c54_0_3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29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35408c1c54_0_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508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AT" sz="2800">
                <a:solidFill>
                  <a:schemeClr val="lt1"/>
                </a:solidFill>
              </a:rPr>
              <a:t>Green Comp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7" name="Google Shape;237;g135408c1c54_0_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>
              <a:solidFill>
                <a:schemeClr val="lt1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238" name="Google Shape;238;g135408c1c54_0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8300" y="0"/>
            <a:ext cx="12310200" cy="64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35408c1c54_0_3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508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44" name="Google Shape;244;g135408c1c54_0_3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>
              <a:solidFill>
                <a:schemeClr val="lt1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245" name="Google Shape;245;g135408c1c54_0_3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34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B1350-C7EA-F172-1C9A-FFD2E3D01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AC954-5E9C-3644-1F0B-09CCC1D47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PT" sz="6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Děkuji!</a:t>
            </a:r>
          </a:p>
          <a:p>
            <a:pPr marL="0" indent="0" algn="ctr">
              <a:buNone/>
            </a:pPr>
            <a:endParaRPr lang="pt-PT" sz="66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t-PT" sz="66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976855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73860-EEC9-4728-0247-4E6899191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600" dirty="0">
                <a:latin typeface="Calibri" panose="020F0502020204030204" pitchFamily="34" charset="0"/>
                <a:cs typeface="Calibri" panose="020F0502020204030204" pitchFamily="34" charset="0"/>
              </a:rPr>
              <a:t>Some facts about Engineers and </a:t>
            </a:r>
            <a:br>
              <a:rPr lang="pt-PT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sz="3600" dirty="0">
                <a:latin typeface="Calibri" panose="020F0502020204030204" pitchFamily="34" charset="0"/>
                <a:cs typeface="Calibri" panose="020F0502020204030204" pitchFamily="34" charset="0"/>
              </a:rPr>
              <a:t>Continuing Professional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1D638-F9D7-24F0-961C-4563356EE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1505"/>
            <a:ext cx="10972800" cy="4525963"/>
          </a:xfrm>
        </p:spPr>
        <p:txBody>
          <a:bodyPr/>
          <a:lstStyle/>
          <a:p>
            <a:pPr lvl="1"/>
            <a:r>
              <a:rPr lang="pt-PT" sz="2800" dirty="0">
                <a:solidFill>
                  <a:srgbClr val="92D050"/>
                </a:solidFill>
              </a:rPr>
              <a:t>Engineering bodies – Engineers Europe (ex-FEANI), Engineers</a:t>
            </a:r>
            <a:r>
              <a:rPr lang="pt-PT" sz="2800" dirty="0"/>
              <a:t> </a:t>
            </a:r>
            <a:r>
              <a:rPr lang="pt-PT" sz="2800" dirty="0">
                <a:solidFill>
                  <a:srgbClr val="92D050"/>
                </a:solidFill>
              </a:rPr>
              <a:t>Ireland, Engineers Malaysia</a:t>
            </a:r>
          </a:p>
          <a:p>
            <a:pPr lvl="1"/>
            <a:r>
              <a:rPr lang="pt-PT" sz="2800" dirty="0">
                <a:solidFill>
                  <a:srgbClr val="FFFF00"/>
                </a:solidFill>
              </a:rPr>
              <a:t>Educational Associations – SEFI Working Groups, ASEE, JSEE</a:t>
            </a:r>
          </a:p>
          <a:p>
            <a:pPr lvl="1"/>
            <a:r>
              <a:rPr lang="pt-PT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Industry – Internal universities</a:t>
            </a:r>
          </a:p>
          <a:p>
            <a:pPr lvl="1"/>
            <a:r>
              <a:rPr lang="pt-PT" sz="2800" dirty="0">
                <a:solidFill>
                  <a:srgbClr val="0070C0"/>
                </a:solidFill>
              </a:rPr>
              <a:t>Higher education – Georgia Tech, Stanford</a:t>
            </a:r>
          </a:p>
          <a:p>
            <a:pPr lvl="1"/>
            <a:r>
              <a:rPr lang="pt-PT" sz="2800" dirty="0"/>
              <a:t>Government - CACEE</a:t>
            </a:r>
          </a:p>
          <a:p>
            <a:pPr lvl="1"/>
            <a:r>
              <a:rPr lang="pt-PT" sz="2800" dirty="0">
                <a:solidFill>
                  <a:srgbClr val="92D050"/>
                </a:solidFill>
              </a:rPr>
              <a:t>Private – HolonIQ, Evolllution</a:t>
            </a:r>
          </a:p>
          <a:p>
            <a:pPr lvl="1"/>
            <a:r>
              <a:rPr lang="pt-PT" sz="2800" dirty="0">
                <a:solidFill>
                  <a:srgbClr val="FFFF00"/>
                </a:solidFill>
              </a:rPr>
              <a:t>Mixed - IACEE</a:t>
            </a:r>
            <a:endParaRPr lang="pt-P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1"/>
            <a:ext cx="109728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Promoting Online Training Opportunities for the Workforce in Europe"</a:t>
            </a:r>
            <a:br>
              <a:rPr lang="en-US" sz="3600" b="1" dirty="0"/>
            </a:br>
            <a:endParaRPr lang="pt-PT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74836"/>
            <a:ext cx="10972800" cy="452596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EASME/DG GROW of the European Commission “Towards an efficient learning ecosystem for European SMEs: Fully exploiting the potential of online training” </a:t>
            </a:r>
            <a:endParaRPr lang="en-US" sz="24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based learning – Provider, employer, individual, learning contract</a:t>
            </a:r>
            <a:endParaRPr lang="pt-PT" sz="2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Accreditation and validation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Little or No time for external training</a:t>
            </a:r>
            <a:endParaRPr lang="pt-PT" sz="2400" b="1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Needs are Just in time</a:t>
            </a:r>
            <a:endParaRPr lang="pt-PT" sz="2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Diversity of training</a:t>
            </a:r>
            <a:endParaRPr lang="pt-PT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None or small funds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dirty="0">
              <a:solidFill>
                <a:schemeClr val="bg1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324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00286075-2884-4504-A388-36AA1DF05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9011" y="2386711"/>
            <a:ext cx="155483" cy="37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2702" tIns="31351" rIns="62702" bIns="31351" numCol="1" anchor="ctr" anchorCtr="0" compatLnSpc="1">
            <a:prstTxWarp prst="textNoShape">
              <a:avLst/>
            </a:prstTxWarp>
            <a:spAutoFit/>
          </a:bodyPr>
          <a:lstStyle/>
          <a:p>
            <a:pPr defTabSz="62700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23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altLang="en-US" sz="549">
              <a:latin typeface="Arial" panose="020B0604020202020204" pitchFamily="34" charset="0"/>
            </a:endParaRPr>
          </a:p>
          <a:p>
            <a:pPr defTabSz="627004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234">
              <a:latin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1D7030E-A282-496A-889C-986E58BA4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9011" y="2386711"/>
            <a:ext cx="155483" cy="37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2702" tIns="31351" rIns="62702" bIns="31351" numCol="1" anchor="ctr" anchorCtr="0" compatLnSpc="1">
            <a:prstTxWarp prst="textNoShape">
              <a:avLst/>
            </a:prstTxWarp>
            <a:spAutoFit/>
          </a:bodyPr>
          <a:lstStyle/>
          <a:p>
            <a:pPr defTabSz="62700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23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altLang="en-US" sz="549">
              <a:latin typeface="Arial" panose="020B0604020202020204" pitchFamily="34" charset="0"/>
            </a:endParaRPr>
          </a:p>
          <a:p>
            <a:pPr defTabSz="627004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234">
              <a:latin typeface="Arial" panose="020B060402020202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A88288B3-D42D-4F8A-BE3B-0973E1C13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711" y="2485976"/>
            <a:ext cx="155483" cy="37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2702" tIns="31351" rIns="62702" bIns="31351" numCol="1" anchor="ctr" anchorCtr="0" compatLnSpc="1">
            <a:prstTxWarp prst="textNoShape">
              <a:avLst/>
            </a:prstTxWarp>
            <a:spAutoFit/>
          </a:bodyPr>
          <a:lstStyle/>
          <a:p>
            <a:pPr defTabSz="62700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23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altLang="en-US" sz="549">
              <a:latin typeface="Arial" panose="020B0604020202020204" pitchFamily="34" charset="0"/>
            </a:endParaRPr>
          </a:p>
          <a:p>
            <a:pPr defTabSz="627004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234">
              <a:latin typeface="Arial" panose="020B0604020202020204" pitchFamily="34" charset="0"/>
            </a:endParaRPr>
          </a:p>
        </p:txBody>
      </p: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345BD787-DB1B-4CF1-B9E2-802F9CDA5D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714" y="2005300"/>
            <a:ext cx="8884576" cy="4367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2194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European Engineering Professional Skills Council</a:t>
            </a:r>
            <a:br>
              <a:rPr lang="en-US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Trends in Engineering Education</a:t>
            </a:r>
            <a:b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b="1" dirty="0">
                <a:solidFill>
                  <a:srgbClr val="0036A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Innovative Training</a:t>
            </a:r>
            <a:endParaRPr lang="en-US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Content Placeholder 6">
            <a:extLst>
              <a:ext uri="{FF2B5EF4-FFF2-40B4-BE49-F238E27FC236}">
                <a16:creationId xmlns:a16="http://schemas.microsoft.com/office/drawing/2014/main" id="{96191DDB-92D1-48F7-BD86-F929EA662253}"/>
              </a:ext>
            </a:extLst>
          </p:cNvPr>
          <p:cNvSpPr txBox="1">
            <a:spLocks/>
          </p:cNvSpPr>
          <p:nvPr/>
        </p:nvSpPr>
        <p:spPr>
          <a:xfrm>
            <a:off x="2293521" y="1383037"/>
            <a:ext cx="7887756" cy="540695"/>
          </a:xfrm>
          <a:prstGeom prst="rect">
            <a:avLst/>
          </a:prstGeom>
        </p:spPr>
        <p:txBody>
          <a:bodyPr vert="horz" lIns="62702" tIns="31351" rIns="62702" bIns="31351" rtlCol="0">
            <a:normAutofit/>
          </a:bodyPr>
          <a:lstStyle>
            <a:lvl1pPr marL="0" indent="0" algn="l" defTabSz="1333470" rtl="0" eaLnBrk="1" latinLnBrk="0" hangingPunct="1">
              <a:lnSpc>
                <a:spcPct val="90000"/>
              </a:lnSpc>
              <a:spcBef>
                <a:spcPts val="3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44500" indent="-355600" algn="l" defTabSz="133347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1700" indent="-457200" algn="l" defTabSz="133347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à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3pPr>
            <a:lvl4pPr marL="723900" indent="-279400" algn="l" defTabSz="133347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-"/>
              <a:defRPr sz="28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9500" indent="-266700" algn="l" defTabSz="133347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-"/>
              <a:tabLst/>
              <a:defRPr sz="2400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667041" indent="-333367" algn="l" defTabSz="1333470" rtl="0" eaLnBrk="1" latinLnBrk="0" hangingPunct="1">
              <a:lnSpc>
                <a:spcPct val="90000"/>
              </a:lnSpc>
              <a:spcBef>
                <a:spcPts val="729"/>
              </a:spcBef>
              <a:buFont typeface="Arial" panose="020B0604020202020204" pitchFamily="34" charset="0"/>
              <a:buChar char="•"/>
              <a:defRPr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33776" indent="-333367" algn="l" defTabSz="1333470" rtl="0" eaLnBrk="1" latinLnBrk="0" hangingPunct="1">
              <a:lnSpc>
                <a:spcPct val="90000"/>
              </a:lnSpc>
              <a:spcBef>
                <a:spcPts val="729"/>
              </a:spcBef>
              <a:buFont typeface="Arial" panose="020B0604020202020204" pitchFamily="34" charset="0"/>
              <a:buChar char="•"/>
              <a:defRPr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00511" indent="-333367" algn="l" defTabSz="1333470" rtl="0" eaLnBrk="1" latinLnBrk="0" hangingPunct="1">
              <a:lnSpc>
                <a:spcPct val="90000"/>
              </a:lnSpc>
              <a:spcBef>
                <a:spcPts val="729"/>
              </a:spcBef>
              <a:buFont typeface="Arial" panose="020B0604020202020204" pitchFamily="34" charset="0"/>
              <a:buChar char="•"/>
              <a:defRPr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67245" indent="-333367" algn="l" defTabSz="1333470" rtl="0" eaLnBrk="1" latinLnBrk="0" hangingPunct="1">
              <a:lnSpc>
                <a:spcPct val="90000"/>
              </a:lnSpc>
              <a:spcBef>
                <a:spcPts val="729"/>
              </a:spcBef>
              <a:buFont typeface="Arial" panose="020B0604020202020204" pitchFamily="34" charset="0"/>
              <a:buChar char="•"/>
              <a:defRPr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194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EF17E1-21D0-F180-4C4C-485AF148D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0016"/>
            <a:ext cx="10972800" cy="1143000"/>
          </a:xfrm>
        </p:spPr>
        <p:txBody>
          <a:bodyPr/>
          <a:lstStyle/>
          <a:p>
            <a:r>
              <a:rPr lang="en-US" sz="4400" dirty="0">
                <a:solidFill>
                  <a:schemeClr val="bg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E4E - Engineers for Europe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6151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00643F-52F8-4C6B-8C07-4B7DBF7379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fr-BE" dirty="0"/>
          </a:p>
          <a:p>
            <a:endParaRPr lang="fr-BE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7F9B4C6A-A9AD-4605-A456-C94A6530C0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22566" y="104503"/>
            <a:ext cx="8157754" cy="101128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13334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95" b="1" i="0" kern="1200">
                <a:solidFill>
                  <a:srgbClr val="FF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br>
              <a:rPr lang="en-US" sz="2469" dirty="0"/>
            </a:br>
            <a:endParaRPr lang="fr-BE" sz="2469" dirty="0"/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38A5C8C1-28B9-442B-AFA1-3E5D7C10B43E}"/>
              </a:ext>
            </a:extLst>
          </p:cNvPr>
          <p:cNvSpPr txBox="1">
            <a:spLocks/>
          </p:cNvSpPr>
          <p:nvPr/>
        </p:nvSpPr>
        <p:spPr>
          <a:xfrm>
            <a:off x="2293521" y="1383037"/>
            <a:ext cx="7887756" cy="540695"/>
          </a:xfrm>
          <a:prstGeom prst="rect">
            <a:avLst/>
          </a:prstGeom>
        </p:spPr>
        <p:txBody>
          <a:bodyPr vert="horz" lIns="62702" tIns="31351" rIns="62702" bIns="31351" rtlCol="0">
            <a:normAutofit/>
          </a:bodyPr>
          <a:lstStyle>
            <a:lvl1pPr marL="0" indent="0" algn="l" defTabSz="1333470" rtl="0" eaLnBrk="1" latinLnBrk="0" hangingPunct="1">
              <a:lnSpc>
                <a:spcPct val="90000"/>
              </a:lnSpc>
              <a:spcBef>
                <a:spcPts val="3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44500" indent="-355600" algn="l" defTabSz="133347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1700" indent="-457200" algn="l" defTabSz="133347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à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3pPr>
            <a:lvl4pPr marL="723900" indent="-279400" algn="l" defTabSz="133347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-"/>
              <a:defRPr sz="28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9500" indent="-266700" algn="l" defTabSz="133347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-"/>
              <a:tabLst/>
              <a:defRPr sz="2400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667041" indent="-333367" algn="l" defTabSz="1333470" rtl="0" eaLnBrk="1" latinLnBrk="0" hangingPunct="1">
              <a:lnSpc>
                <a:spcPct val="90000"/>
              </a:lnSpc>
              <a:spcBef>
                <a:spcPts val="729"/>
              </a:spcBef>
              <a:buFont typeface="Arial" panose="020B0604020202020204" pitchFamily="34" charset="0"/>
              <a:buChar char="•"/>
              <a:defRPr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33776" indent="-333367" algn="l" defTabSz="1333470" rtl="0" eaLnBrk="1" latinLnBrk="0" hangingPunct="1">
              <a:lnSpc>
                <a:spcPct val="90000"/>
              </a:lnSpc>
              <a:spcBef>
                <a:spcPts val="729"/>
              </a:spcBef>
              <a:buFont typeface="Arial" panose="020B0604020202020204" pitchFamily="34" charset="0"/>
              <a:buChar char="•"/>
              <a:defRPr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00511" indent="-333367" algn="l" defTabSz="1333470" rtl="0" eaLnBrk="1" latinLnBrk="0" hangingPunct="1">
              <a:lnSpc>
                <a:spcPct val="90000"/>
              </a:lnSpc>
              <a:spcBef>
                <a:spcPts val="729"/>
              </a:spcBef>
              <a:buFont typeface="Arial" panose="020B0604020202020204" pitchFamily="34" charset="0"/>
              <a:buChar char="•"/>
              <a:defRPr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67245" indent="-333367" algn="l" defTabSz="1333470" rtl="0" eaLnBrk="1" latinLnBrk="0" hangingPunct="1">
              <a:lnSpc>
                <a:spcPct val="90000"/>
              </a:lnSpc>
              <a:spcBef>
                <a:spcPts val="729"/>
              </a:spcBef>
              <a:buFont typeface="Arial" panose="020B0604020202020204" pitchFamily="34" charset="0"/>
              <a:buChar char="•"/>
              <a:defRPr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194" dirty="0">
              <a:solidFill>
                <a:schemeClr val="tx1"/>
              </a:solidFill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F484DB5D-6A52-46B4-A903-F60615A74EE3}"/>
              </a:ext>
            </a:extLst>
          </p:cNvPr>
          <p:cNvSpPr txBox="1"/>
          <p:nvPr/>
        </p:nvSpPr>
        <p:spPr>
          <a:xfrm>
            <a:off x="1948880" y="1253515"/>
            <a:ext cx="8725253" cy="5064784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1120140" rtl="0" eaLnBrk="1" latinLnBrk="0" hangingPunct="1"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0070" algn="l" defTabSz="1120140" rtl="0" eaLnBrk="1" latinLnBrk="0" hangingPunct="1"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0140" algn="l" defTabSz="1120140" rtl="0" eaLnBrk="1" latinLnBrk="0" hangingPunct="1"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algn="l" defTabSz="1120140" rtl="0" eaLnBrk="1" latinLnBrk="0" hangingPunct="1"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280" algn="l" defTabSz="1120140" rtl="0" eaLnBrk="1" latinLnBrk="0" hangingPunct="1"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0350" algn="l" defTabSz="1120140" rtl="0" eaLnBrk="1" latinLnBrk="0" hangingPunct="1"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0420" algn="l" defTabSz="1120140" rtl="0" eaLnBrk="1" latinLnBrk="0" hangingPunct="1"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20490" algn="l" defTabSz="1120140" rtl="0" eaLnBrk="1" latinLnBrk="0" hangingPunct="1"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0560" algn="l" defTabSz="1120140" rtl="0" eaLnBrk="1" latinLnBrk="0" hangingPunct="1"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Consortium</a:t>
            </a:r>
            <a:r>
              <a:rPr lang="en-GB" sz="28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 organisations from 8 EU countries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Duration</a:t>
            </a:r>
            <a:r>
              <a:rPr lang="en-GB" sz="28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GB" sz="28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months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Grant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		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EUR 1.5 million (Engineers Europe – 			previously FEANI : EUR 268k)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Donor</a:t>
            </a:r>
            <a:r>
              <a:rPr lang="en-GB" sz="2800" dirty="0">
                <a:solidFill>
                  <a:schemeClr val="bg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GB" sz="28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 Commission, Programme Erasmus+</a:t>
            </a:r>
          </a:p>
          <a:p>
            <a:endParaRPr lang="en-GB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Score</a:t>
            </a:r>
            <a:r>
              <a:rPr lang="en-GB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GB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89/100 total score (25/25 for Relevance criterion)</a:t>
            </a:r>
          </a:p>
          <a:p>
            <a:endParaRPr lang="en-GB" sz="1512" dirty="0"/>
          </a:p>
        </p:txBody>
      </p:sp>
    </p:spTree>
    <p:extLst>
      <p:ext uri="{BB962C8B-B14F-4D97-AF65-F5344CB8AC3E}">
        <p14:creationId xmlns:p14="http://schemas.microsoft.com/office/powerpoint/2010/main" val="245325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A1C91D0-96E1-41EF-A57F-9E7F159B0EEC}"/>
              </a:ext>
            </a:extLst>
          </p:cNvPr>
          <p:cNvCxnSpPr>
            <a:cxnSpLocks/>
          </p:cNvCxnSpPr>
          <p:nvPr/>
        </p:nvCxnSpPr>
        <p:spPr>
          <a:xfrm flipH="1">
            <a:off x="8925970" y="3034388"/>
            <a:ext cx="838344" cy="0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7985B68-896A-4C4A-89E2-5BA17DD4C083}"/>
              </a:ext>
            </a:extLst>
          </p:cNvPr>
          <p:cNvCxnSpPr>
            <a:cxnSpLocks/>
          </p:cNvCxnSpPr>
          <p:nvPr/>
        </p:nvCxnSpPr>
        <p:spPr>
          <a:xfrm flipH="1">
            <a:off x="8913419" y="4610301"/>
            <a:ext cx="850895" cy="0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10CD3A9-0BA8-4E2F-9E86-E5CE0A474451}"/>
              </a:ext>
            </a:extLst>
          </p:cNvPr>
          <p:cNvCxnSpPr>
            <a:cxnSpLocks/>
          </p:cNvCxnSpPr>
          <p:nvPr/>
        </p:nvCxnSpPr>
        <p:spPr>
          <a:xfrm flipH="1" flipV="1">
            <a:off x="5810381" y="4337817"/>
            <a:ext cx="3953933" cy="38082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5B957D2-79FB-47E6-A7AF-0CF1A9AD79D5}"/>
              </a:ext>
            </a:extLst>
          </p:cNvPr>
          <p:cNvCxnSpPr>
            <a:cxnSpLocks/>
          </p:cNvCxnSpPr>
          <p:nvPr/>
        </p:nvCxnSpPr>
        <p:spPr>
          <a:xfrm flipH="1">
            <a:off x="5781810" y="2286451"/>
            <a:ext cx="3962393" cy="0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A7BF4-5716-47E7-AC1A-D9951192AD76}"/>
              </a:ext>
            </a:extLst>
          </p:cNvPr>
          <p:cNvSpPr/>
          <p:nvPr/>
        </p:nvSpPr>
        <p:spPr>
          <a:xfrm>
            <a:off x="1930678" y="1965327"/>
            <a:ext cx="3826935" cy="3512765"/>
          </a:xfrm>
          <a:prstGeom prst="roundRect">
            <a:avLst>
              <a:gd name="adj" fmla="val 6859"/>
            </a:avLst>
          </a:prstGeom>
          <a:solidFill>
            <a:schemeClr val="bg1"/>
          </a:solidFill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WP 2 E4E Skills Council; Skills Anticipation and Monitoring</a:t>
            </a:r>
          </a:p>
          <a:p>
            <a:pPr algn="ctr"/>
            <a:endParaRPr lang="en-US" sz="2000" b="1" dirty="0">
              <a:solidFill>
                <a:srgbClr val="FFFF00"/>
              </a:solidFill>
            </a:endParaRPr>
          </a:p>
          <a:p>
            <a:pPr algn="ctr"/>
            <a:endParaRPr lang="en-US" sz="1654" b="1" dirty="0">
              <a:solidFill>
                <a:schemeClr val="accent1"/>
              </a:solidFill>
            </a:endParaRPr>
          </a:p>
          <a:p>
            <a:pPr algn="ctr"/>
            <a:endParaRPr lang="en-US" sz="1654" b="1" dirty="0">
              <a:solidFill>
                <a:schemeClr val="accent1"/>
              </a:solidFill>
            </a:endParaRPr>
          </a:p>
          <a:p>
            <a:pPr algn="ctr"/>
            <a:endParaRPr lang="en-US" sz="1654" b="1" dirty="0">
              <a:solidFill>
                <a:schemeClr val="accent1"/>
              </a:solidFill>
            </a:endParaRPr>
          </a:p>
          <a:p>
            <a:pPr algn="ctr"/>
            <a:endParaRPr lang="en-US" sz="975" b="1" dirty="0">
              <a:solidFill>
                <a:schemeClr val="tx1"/>
              </a:solidFill>
            </a:endParaRPr>
          </a:p>
          <a:p>
            <a:pPr algn="ctr"/>
            <a:endParaRPr lang="en-US" sz="1654" b="1" dirty="0">
              <a:solidFill>
                <a:schemeClr val="tx1"/>
              </a:solidFill>
            </a:endParaRPr>
          </a:p>
          <a:p>
            <a:pPr algn="ctr"/>
            <a:endParaRPr lang="en-US" sz="1654" b="1" dirty="0">
              <a:solidFill>
                <a:schemeClr val="tx1"/>
              </a:solidFill>
            </a:endParaRPr>
          </a:p>
          <a:p>
            <a:pPr algn="ctr"/>
            <a:endParaRPr lang="en-US" sz="1654" b="1" dirty="0">
              <a:solidFill>
                <a:schemeClr val="tx1"/>
              </a:solidFill>
            </a:endParaRPr>
          </a:p>
          <a:p>
            <a:pPr algn="ctr"/>
            <a:endParaRPr lang="en-US" sz="1654" b="1" dirty="0">
              <a:solidFill>
                <a:schemeClr val="tx1"/>
              </a:solidFill>
            </a:endParaRPr>
          </a:p>
          <a:p>
            <a:pPr algn="ctr"/>
            <a:endParaRPr lang="en-US" sz="1654" b="1" dirty="0">
              <a:solidFill>
                <a:schemeClr val="tx1"/>
              </a:solidFill>
            </a:endParaRPr>
          </a:p>
          <a:p>
            <a:pPr algn="ctr"/>
            <a:endParaRPr lang="en-US" sz="1654" b="1" dirty="0">
              <a:solidFill>
                <a:schemeClr val="tx1"/>
              </a:solidFill>
            </a:endParaRPr>
          </a:p>
          <a:p>
            <a:pPr algn="ctr"/>
            <a:endParaRPr lang="en-US" sz="1654" b="1" dirty="0">
              <a:solidFill>
                <a:schemeClr val="tx1"/>
              </a:solidFill>
            </a:endParaRPr>
          </a:p>
          <a:p>
            <a:pPr algn="ctr"/>
            <a:endParaRPr lang="en-US" sz="1654" b="1" dirty="0">
              <a:solidFill>
                <a:schemeClr val="tx1"/>
              </a:solidFill>
            </a:endParaRPr>
          </a:p>
          <a:p>
            <a:pPr algn="ctr"/>
            <a:endParaRPr lang="en-US" sz="1654" b="1" dirty="0">
              <a:solidFill>
                <a:schemeClr val="tx1"/>
              </a:solidFill>
            </a:endParaRPr>
          </a:p>
          <a:p>
            <a:pPr algn="ctr"/>
            <a:endParaRPr lang="en-US" sz="1654" b="1" dirty="0">
              <a:solidFill>
                <a:schemeClr val="tx1"/>
              </a:solidFill>
            </a:endParaRPr>
          </a:p>
          <a:p>
            <a:pPr algn="ctr"/>
            <a:endParaRPr lang="en-US" sz="1654" b="1" dirty="0">
              <a:solidFill>
                <a:schemeClr val="tx1"/>
              </a:solidFill>
            </a:endParaRPr>
          </a:p>
          <a:p>
            <a:pPr algn="ctr"/>
            <a:endParaRPr lang="en-US" sz="1654" b="1" dirty="0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9384E50-6BE0-4D0E-8075-7FB2CFED93F5}"/>
              </a:ext>
            </a:extLst>
          </p:cNvPr>
          <p:cNvSpPr/>
          <p:nvPr/>
        </p:nvSpPr>
        <p:spPr>
          <a:xfrm>
            <a:off x="1996152" y="3389540"/>
            <a:ext cx="1358901" cy="423333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Methodology to assess &amp; anticipate training needs and mismatches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19CC2F7-7B16-4B78-8E8F-7C87D4F30C33}"/>
              </a:ext>
            </a:extLst>
          </p:cNvPr>
          <p:cNvSpPr/>
          <p:nvPr/>
        </p:nvSpPr>
        <p:spPr>
          <a:xfrm>
            <a:off x="1996152" y="2843443"/>
            <a:ext cx="1358901" cy="423333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Structural knowledge of partners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A82F561-0A24-4460-BC01-CCD1A320169B}"/>
              </a:ext>
            </a:extLst>
          </p:cNvPr>
          <p:cNvSpPr/>
          <p:nvPr/>
        </p:nvSpPr>
        <p:spPr>
          <a:xfrm>
            <a:off x="1996152" y="3935638"/>
            <a:ext cx="1358901" cy="423333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Foresight with global practitioners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5D952B3-48D4-41CA-89C5-C5211A92B9F7}"/>
              </a:ext>
            </a:extLst>
          </p:cNvPr>
          <p:cNvSpPr/>
          <p:nvPr/>
        </p:nvSpPr>
        <p:spPr>
          <a:xfrm>
            <a:off x="2013084" y="4481736"/>
            <a:ext cx="1358901" cy="423333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Fiches of initiatives, examples, case studies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0DD4833-5EDA-4CAE-8225-695F28A3E1FF}"/>
              </a:ext>
            </a:extLst>
          </p:cNvPr>
          <p:cNvSpPr/>
          <p:nvPr/>
        </p:nvSpPr>
        <p:spPr>
          <a:xfrm>
            <a:off x="2013085" y="4972800"/>
            <a:ext cx="3645217" cy="423333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Yearly monitoring and strategy update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E6D33969-E289-405D-A15B-7A5C9B248083}"/>
              </a:ext>
            </a:extLst>
          </p:cNvPr>
          <p:cNvSpPr/>
          <p:nvPr/>
        </p:nvSpPr>
        <p:spPr>
          <a:xfrm>
            <a:off x="3371985" y="2843443"/>
            <a:ext cx="321735" cy="2055039"/>
          </a:xfrm>
          <a:prstGeom prst="rightBrace">
            <a:avLst>
              <a:gd name="adj1" fmla="val 101745"/>
              <a:gd name="adj2" fmla="val 50000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CC24779-8535-4F4E-9085-1D6219EA01EA}"/>
              </a:ext>
            </a:extLst>
          </p:cNvPr>
          <p:cNvSpPr/>
          <p:nvPr/>
        </p:nvSpPr>
        <p:spPr>
          <a:xfrm>
            <a:off x="3706271" y="3389541"/>
            <a:ext cx="1939009" cy="1159161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Engineers Skills Strategy </a:t>
            </a:r>
          </a:p>
          <a:p>
            <a:r>
              <a:rPr lang="en-US" sz="960" dirty="0">
                <a:solidFill>
                  <a:schemeClr val="tx1"/>
                </a:solidFill>
              </a:rPr>
              <a:t>Extract knowledge and praxis</a:t>
            </a:r>
          </a:p>
          <a:p>
            <a:r>
              <a:rPr lang="en-US" sz="960" dirty="0">
                <a:solidFill>
                  <a:schemeClr val="tx1"/>
                </a:solidFill>
              </a:rPr>
              <a:t>Develop occupational profiles</a:t>
            </a:r>
          </a:p>
          <a:p>
            <a:r>
              <a:rPr lang="en-US" sz="960" dirty="0">
                <a:solidFill>
                  <a:schemeClr val="tx1"/>
                </a:solidFill>
              </a:rPr>
              <a:t>Define skill sets</a:t>
            </a:r>
          </a:p>
          <a:p>
            <a:r>
              <a:rPr lang="en-US" sz="960" dirty="0">
                <a:solidFill>
                  <a:schemeClr val="tx1"/>
                </a:solidFill>
              </a:rPr>
              <a:t>Skill anticipation strategies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C868E7-68C8-46B3-A064-C11F7ABF7018}"/>
              </a:ext>
            </a:extLst>
          </p:cNvPr>
          <p:cNvSpPr/>
          <p:nvPr/>
        </p:nvSpPr>
        <p:spPr>
          <a:xfrm>
            <a:off x="6058828" y="834889"/>
            <a:ext cx="2942013" cy="2913103"/>
          </a:xfrm>
          <a:prstGeom prst="roundRect">
            <a:avLst>
              <a:gd name="adj" fmla="val 9989"/>
            </a:avLst>
          </a:prstGeom>
          <a:solidFill>
            <a:schemeClr val="bg1"/>
          </a:solidFill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4" b="1" dirty="0">
                <a:solidFill>
                  <a:srgbClr val="92D050"/>
                </a:solidFill>
              </a:rPr>
              <a:t>WP 3 Develop Innovative E4E Curriculum &amp; Training</a:t>
            </a:r>
          </a:p>
          <a:p>
            <a:pPr algn="ctr"/>
            <a:endParaRPr lang="en-US" sz="375" b="1" dirty="0">
              <a:solidFill>
                <a:schemeClr val="tx1"/>
              </a:solidFill>
            </a:endParaRPr>
          </a:p>
          <a:p>
            <a:r>
              <a:rPr lang="en-US" sz="891" dirty="0">
                <a:solidFill>
                  <a:schemeClr val="tx1"/>
                </a:solidFill>
              </a:rPr>
              <a:t>Benchmark Occupational Profile against EQF, ESCO, EU Skill Panorama</a:t>
            </a:r>
          </a:p>
          <a:p>
            <a:endParaRPr lang="en-US" sz="411" dirty="0">
              <a:solidFill>
                <a:schemeClr val="tx1"/>
              </a:solidFill>
            </a:endParaRPr>
          </a:p>
          <a:p>
            <a:r>
              <a:rPr lang="en-US" sz="891" dirty="0">
                <a:solidFill>
                  <a:schemeClr val="tx1"/>
                </a:solidFill>
              </a:rPr>
              <a:t>Develop demand-driven joint curricula (HE + VET + Profession / Industry)</a:t>
            </a:r>
          </a:p>
          <a:p>
            <a:endParaRPr lang="en-US" sz="411" dirty="0">
              <a:solidFill>
                <a:schemeClr val="tx1"/>
              </a:solidFill>
            </a:endParaRPr>
          </a:p>
          <a:p>
            <a:r>
              <a:rPr lang="en-US" sz="891" dirty="0">
                <a:solidFill>
                  <a:schemeClr val="tx1"/>
                </a:solidFill>
              </a:rPr>
              <a:t>Align EQF, EQVET, EQAVET</a:t>
            </a:r>
          </a:p>
          <a:p>
            <a:endParaRPr lang="en-US" sz="411" dirty="0">
              <a:solidFill>
                <a:schemeClr val="tx1"/>
              </a:solidFill>
            </a:endParaRPr>
          </a:p>
          <a:p>
            <a:r>
              <a:rPr lang="en-US" sz="891" dirty="0">
                <a:solidFill>
                  <a:schemeClr val="tx1"/>
                </a:solidFill>
              </a:rPr>
              <a:t>Develop training materials, teaching methodologies and delivery means</a:t>
            </a:r>
          </a:p>
          <a:p>
            <a:endParaRPr lang="en-US" sz="411" dirty="0">
              <a:solidFill>
                <a:schemeClr val="tx1"/>
              </a:solidFill>
            </a:endParaRPr>
          </a:p>
          <a:p>
            <a:r>
              <a:rPr lang="en-US" sz="891" dirty="0">
                <a:solidFill>
                  <a:schemeClr val="tx1"/>
                </a:solidFill>
              </a:rPr>
              <a:t>Certification: set up certification model/mechanism/process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8DA28CB-3714-445D-A065-6F1F49433278}"/>
              </a:ext>
            </a:extLst>
          </p:cNvPr>
          <p:cNvSpPr/>
          <p:nvPr/>
        </p:nvSpPr>
        <p:spPr>
          <a:xfrm>
            <a:off x="6407138" y="4119980"/>
            <a:ext cx="2518832" cy="2005041"/>
          </a:xfrm>
          <a:prstGeom prst="roundRect">
            <a:avLst>
              <a:gd name="adj" fmla="val 9989"/>
            </a:avLst>
          </a:prstGeom>
          <a:solidFill>
            <a:schemeClr val="bg1"/>
          </a:solidFill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4" b="1" dirty="0">
                <a:solidFill>
                  <a:srgbClr val="FFFF00"/>
                </a:solidFill>
              </a:rPr>
              <a:t>WP 4 Deliver E4E Training</a:t>
            </a:r>
          </a:p>
          <a:p>
            <a:pPr algn="ctr"/>
            <a:endParaRPr lang="en-US" sz="375" b="1" dirty="0">
              <a:solidFill>
                <a:schemeClr val="tx1"/>
              </a:solidFill>
            </a:endParaRPr>
          </a:p>
          <a:p>
            <a:r>
              <a:rPr lang="en-US" sz="891" dirty="0">
                <a:solidFill>
                  <a:schemeClr val="tx1"/>
                </a:solidFill>
              </a:rPr>
              <a:t>- Deliver the E4E curricula</a:t>
            </a:r>
          </a:p>
          <a:p>
            <a:r>
              <a:rPr lang="en-US" sz="891" dirty="0">
                <a:solidFill>
                  <a:schemeClr val="tx1"/>
                </a:solidFill>
              </a:rPr>
              <a:t>- Validate content and structure</a:t>
            </a:r>
          </a:p>
          <a:p>
            <a:r>
              <a:rPr lang="en-US" sz="891" dirty="0">
                <a:solidFill>
                  <a:schemeClr val="tx1"/>
                </a:solidFill>
              </a:rPr>
              <a:t>- Finalise E4E Curricula </a:t>
            </a:r>
          </a:p>
          <a:p>
            <a:r>
              <a:rPr lang="en-US" sz="891" dirty="0">
                <a:solidFill>
                  <a:schemeClr val="tx1"/>
                </a:solidFill>
              </a:rPr>
              <a:t>- Develop manuals and tools for full-scale deployment and uptake of E4E education and training solutions</a:t>
            </a:r>
          </a:p>
          <a:p>
            <a:endParaRPr lang="en-US" sz="375" dirty="0">
              <a:solidFill>
                <a:schemeClr val="tx1"/>
              </a:solidFill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09855C6D-95D2-449D-8183-83615BA10ED5}"/>
              </a:ext>
            </a:extLst>
          </p:cNvPr>
          <p:cNvSpPr/>
          <p:nvPr/>
        </p:nvSpPr>
        <p:spPr>
          <a:xfrm rot="16200000">
            <a:off x="5697805" y="3070852"/>
            <a:ext cx="376766" cy="345280"/>
          </a:xfrm>
          <a:prstGeom prst="downArrow">
            <a:avLst>
              <a:gd name="adj1" fmla="val 41011"/>
              <a:gd name="adj2" fmla="val 53530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4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21F8EC25-0276-49FF-AD32-9CDE81E2B9A8}"/>
              </a:ext>
            </a:extLst>
          </p:cNvPr>
          <p:cNvSpPr/>
          <p:nvPr/>
        </p:nvSpPr>
        <p:spPr>
          <a:xfrm rot="5400000" flipH="1">
            <a:off x="5884323" y="4878754"/>
            <a:ext cx="376766" cy="581792"/>
          </a:xfrm>
          <a:prstGeom prst="downArrow">
            <a:avLst>
              <a:gd name="adj1" fmla="val 41011"/>
              <a:gd name="adj2" fmla="val 53530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4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B7D54F85-9592-4E25-B8B6-04347893AA62}"/>
              </a:ext>
            </a:extLst>
          </p:cNvPr>
          <p:cNvSpPr/>
          <p:nvPr/>
        </p:nvSpPr>
        <p:spPr>
          <a:xfrm rot="10800000" flipH="1">
            <a:off x="4440755" y="4548702"/>
            <a:ext cx="376766" cy="385474"/>
          </a:xfrm>
          <a:prstGeom prst="downArrow">
            <a:avLst>
              <a:gd name="adj1" fmla="val 41011"/>
              <a:gd name="adj2" fmla="val 53530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4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644FE18-4688-4526-B90C-5B920C310BE9}"/>
              </a:ext>
            </a:extLst>
          </p:cNvPr>
          <p:cNvSpPr/>
          <p:nvPr/>
        </p:nvSpPr>
        <p:spPr>
          <a:xfrm rot="5400000">
            <a:off x="7154345" y="3330098"/>
            <a:ext cx="4299939" cy="441730"/>
          </a:xfrm>
          <a:prstGeom prst="roundRect">
            <a:avLst>
              <a:gd name="adj" fmla="val 12207"/>
            </a:avLst>
          </a:prstGeom>
          <a:solidFill>
            <a:schemeClr val="bg1"/>
          </a:solidFill>
          <a:ln w="3810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4" b="1" dirty="0">
                <a:solidFill>
                  <a:schemeClr val="tx1"/>
                </a:solidFill>
              </a:rPr>
              <a:t>WP 5 Quality Assurance</a:t>
            </a:r>
            <a:endParaRPr lang="en-US" sz="1500" b="1" dirty="0">
              <a:solidFill>
                <a:schemeClr val="tx1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4FB3E47-ABB5-4D48-8413-79C7C28773F1}"/>
              </a:ext>
            </a:extLst>
          </p:cNvPr>
          <p:cNvSpPr/>
          <p:nvPr/>
        </p:nvSpPr>
        <p:spPr>
          <a:xfrm>
            <a:off x="9768400" y="1400991"/>
            <a:ext cx="478363" cy="4299937"/>
          </a:xfrm>
          <a:prstGeom prst="roundRect">
            <a:avLst>
              <a:gd name="adj" fmla="val 9989"/>
            </a:avLst>
          </a:prstGeom>
          <a:noFill/>
          <a:ln w="381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654" b="1" dirty="0">
                <a:solidFill>
                  <a:schemeClr val="tx1"/>
                </a:solidFill>
              </a:rPr>
              <a:t>WP 6 Dissemination &amp; Exploitation</a:t>
            </a:r>
          </a:p>
        </p:txBody>
      </p:sp>
      <p:sp>
        <p:nvSpPr>
          <p:cNvPr id="44" name="Arrow: Down 43">
            <a:extLst>
              <a:ext uri="{FF2B5EF4-FFF2-40B4-BE49-F238E27FC236}">
                <a16:creationId xmlns:a16="http://schemas.microsoft.com/office/drawing/2014/main" id="{512561F7-2471-418D-9370-31368C2C7554}"/>
              </a:ext>
            </a:extLst>
          </p:cNvPr>
          <p:cNvSpPr/>
          <p:nvPr/>
        </p:nvSpPr>
        <p:spPr>
          <a:xfrm>
            <a:off x="7493914" y="3767824"/>
            <a:ext cx="345280" cy="344724"/>
          </a:xfrm>
          <a:prstGeom prst="downArrow">
            <a:avLst>
              <a:gd name="adj1" fmla="val 41011"/>
              <a:gd name="adj2" fmla="val 53530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4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88869D-25EF-4B96-A295-34C20CB51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084" y="2206325"/>
            <a:ext cx="3604850" cy="543979"/>
          </a:xfrm>
          <a:prstGeom prst="rect">
            <a:avLst/>
          </a:prstGeom>
        </p:spPr>
      </p:pic>
      <p:sp>
        <p:nvSpPr>
          <p:cNvPr id="35" name="Content Placeholder 6">
            <a:extLst>
              <a:ext uri="{FF2B5EF4-FFF2-40B4-BE49-F238E27FC236}">
                <a16:creationId xmlns:a16="http://schemas.microsoft.com/office/drawing/2014/main" id="{72BB47D1-2291-4AFB-A476-D1F5D8E6ACA9}"/>
              </a:ext>
            </a:extLst>
          </p:cNvPr>
          <p:cNvSpPr txBox="1">
            <a:spLocks/>
          </p:cNvSpPr>
          <p:nvPr/>
        </p:nvSpPr>
        <p:spPr>
          <a:xfrm>
            <a:off x="5132072" y="1086248"/>
            <a:ext cx="5934562" cy="327734"/>
          </a:xfrm>
          <a:prstGeom prst="rect">
            <a:avLst/>
          </a:prstGeom>
        </p:spPr>
        <p:txBody>
          <a:bodyPr vert="horz" lIns="62702" tIns="31351" rIns="62702" bIns="31351" rtlCol="0">
            <a:normAutofit fontScale="70000" lnSpcReduction="20000"/>
          </a:bodyPr>
          <a:lstStyle>
            <a:lvl1pPr marL="0" indent="0" algn="l" defTabSz="1333470" rtl="0" eaLnBrk="1" latinLnBrk="0" hangingPunct="1">
              <a:lnSpc>
                <a:spcPct val="90000"/>
              </a:lnSpc>
              <a:spcBef>
                <a:spcPts val="3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44500" indent="-355600" algn="l" defTabSz="133347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1700" indent="-457200" algn="l" defTabSz="133347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à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3pPr>
            <a:lvl4pPr marL="723900" indent="-279400" algn="l" defTabSz="133347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-"/>
              <a:defRPr sz="28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9500" indent="-266700" algn="l" defTabSz="133347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-"/>
              <a:tabLst/>
              <a:defRPr sz="2400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667041" indent="-333367" algn="l" defTabSz="1333470" rtl="0" eaLnBrk="1" latinLnBrk="0" hangingPunct="1">
              <a:lnSpc>
                <a:spcPct val="90000"/>
              </a:lnSpc>
              <a:spcBef>
                <a:spcPts val="729"/>
              </a:spcBef>
              <a:buFont typeface="Arial" panose="020B0604020202020204" pitchFamily="34" charset="0"/>
              <a:buChar char="•"/>
              <a:defRPr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33776" indent="-333367" algn="l" defTabSz="1333470" rtl="0" eaLnBrk="1" latinLnBrk="0" hangingPunct="1">
              <a:lnSpc>
                <a:spcPct val="90000"/>
              </a:lnSpc>
              <a:spcBef>
                <a:spcPts val="729"/>
              </a:spcBef>
              <a:buFont typeface="Arial" panose="020B0604020202020204" pitchFamily="34" charset="0"/>
              <a:buChar char="•"/>
              <a:defRPr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00511" indent="-333367" algn="l" defTabSz="1333470" rtl="0" eaLnBrk="1" latinLnBrk="0" hangingPunct="1">
              <a:lnSpc>
                <a:spcPct val="90000"/>
              </a:lnSpc>
              <a:spcBef>
                <a:spcPts val="729"/>
              </a:spcBef>
              <a:buFont typeface="Arial" panose="020B0604020202020204" pitchFamily="34" charset="0"/>
              <a:buChar char="•"/>
              <a:defRPr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67245" indent="-333367" algn="l" defTabSz="1333470" rtl="0" eaLnBrk="1" latinLnBrk="0" hangingPunct="1">
              <a:lnSpc>
                <a:spcPct val="90000"/>
              </a:lnSpc>
              <a:spcBef>
                <a:spcPts val="729"/>
              </a:spcBef>
              <a:buFont typeface="Arial" panose="020B0604020202020204" pitchFamily="34" charset="0"/>
              <a:buChar char="•"/>
              <a:defRPr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2469"/>
              </a:spcBef>
            </a:pPr>
            <a:endParaRPr lang="en-US" sz="2469" dirty="0">
              <a:latin typeface="Calibri" panose="020F0502020204030204" pitchFamily="34" charset="0"/>
              <a:ea typeface="Georgia" panose="02040502050405020303" pitchFamily="18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2469"/>
              </a:spcBef>
            </a:pPr>
            <a:endParaRPr lang="en-US" sz="2469" dirty="0">
              <a:latin typeface="Calibri" panose="020F0502020204030204" pitchFamily="34" charset="0"/>
              <a:ea typeface="Georgia" panose="02040502050405020303" pitchFamily="18" charset="0"/>
              <a:cs typeface="Calibri" panose="020F0502020204030204" pitchFamily="34" charset="0"/>
            </a:endParaRPr>
          </a:p>
        </p:txBody>
      </p:sp>
      <p:sp>
        <p:nvSpPr>
          <p:cNvPr id="28" name="Titre 1">
            <a:extLst>
              <a:ext uri="{FF2B5EF4-FFF2-40B4-BE49-F238E27FC236}">
                <a16:creationId xmlns:a16="http://schemas.microsoft.com/office/drawing/2014/main" id="{EF89B567-0358-40BB-A6B8-A8AE54ABD9E3}"/>
              </a:ext>
            </a:extLst>
          </p:cNvPr>
          <p:cNvSpPr txBox="1">
            <a:spLocks/>
          </p:cNvSpPr>
          <p:nvPr/>
        </p:nvSpPr>
        <p:spPr>
          <a:xfrm>
            <a:off x="2022566" y="104503"/>
            <a:ext cx="8157754" cy="101128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13334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95" b="1" i="0" kern="1200">
                <a:solidFill>
                  <a:srgbClr val="FF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469" dirty="0">
                <a:solidFill>
                  <a:schemeClr val="bg1"/>
                </a:solidFill>
              </a:rPr>
              <a:t>  </a:t>
            </a:r>
            <a:endParaRPr lang="fr-BE" sz="2469" dirty="0"/>
          </a:p>
        </p:txBody>
      </p:sp>
      <p:sp>
        <p:nvSpPr>
          <p:cNvPr id="36" name="Espace réservé du numéro de diapositive 4">
            <a:extLst>
              <a:ext uri="{FF2B5EF4-FFF2-40B4-BE49-F238E27FC236}">
                <a16:creationId xmlns:a16="http://schemas.microsoft.com/office/drawing/2014/main" id="{39E32236-A5DD-4A98-BFB5-C85BBC5967AF}"/>
              </a:ext>
            </a:extLst>
          </p:cNvPr>
          <p:cNvSpPr txBox="1">
            <a:spLocks/>
          </p:cNvSpPr>
          <p:nvPr/>
        </p:nvSpPr>
        <p:spPr>
          <a:xfrm>
            <a:off x="5822019" y="6388372"/>
            <a:ext cx="1063729" cy="365125"/>
          </a:xfrm>
          <a:prstGeom prst="rect">
            <a:avLst/>
          </a:prstGeom>
        </p:spPr>
        <p:txBody>
          <a:bodyPr vert="horz" lIns="62702" tIns="31351" rIns="62702" bIns="31351" rtlCol="0" anchor="ctr"/>
          <a:lstStyle>
            <a:defPPr>
              <a:defRPr lang="fr-FR"/>
            </a:defPPr>
            <a:lvl1pPr marL="0" algn="ctr" defTabSz="1120140" rtl="0" eaLnBrk="1" latinLnBrk="0" hangingPunct="1">
              <a:defRPr sz="1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60070" algn="l" defTabSz="1120140" rtl="0" eaLnBrk="1" latinLnBrk="0" hangingPunct="1"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0140" algn="l" defTabSz="1120140" rtl="0" eaLnBrk="1" latinLnBrk="0" hangingPunct="1"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algn="l" defTabSz="1120140" rtl="0" eaLnBrk="1" latinLnBrk="0" hangingPunct="1"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280" algn="l" defTabSz="1120140" rtl="0" eaLnBrk="1" latinLnBrk="0" hangingPunct="1"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0350" algn="l" defTabSz="1120140" rtl="0" eaLnBrk="1" latinLnBrk="0" hangingPunct="1"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0420" algn="l" defTabSz="1120140" rtl="0" eaLnBrk="1" latinLnBrk="0" hangingPunct="1"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20490" algn="l" defTabSz="1120140" rtl="0" eaLnBrk="1" latinLnBrk="0" hangingPunct="1"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0560" algn="l" defTabSz="1120140" rtl="0" eaLnBrk="1" latinLnBrk="0" hangingPunct="1"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340850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F4FCC8F1-97EA-4422-BD04-E90CABC50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9748" y="1577010"/>
            <a:ext cx="2468199" cy="240026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BE8E4DB-A9A1-4FAB-BABE-A2857342D6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88" y="3999427"/>
            <a:ext cx="2603462" cy="238894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B0D4784-7091-46D9-BCB5-0315B5D8B6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77" y="538665"/>
            <a:ext cx="3446141" cy="2490446"/>
          </a:xfrm>
          <a:prstGeom prst="rect">
            <a:avLst/>
          </a:prstGeom>
        </p:spPr>
      </p:pic>
      <p:grpSp>
        <p:nvGrpSpPr>
          <p:cNvPr id="5" name="Group 4"/>
          <p:cNvGrpSpPr>
            <a:grpSpLocks/>
          </p:cNvGrpSpPr>
          <p:nvPr/>
        </p:nvGrpSpPr>
        <p:grpSpPr>
          <a:xfrm rot="21398031">
            <a:off x="5552594" y="1413837"/>
            <a:ext cx="604717" cy="1615114"/>
            <a:chOff x="3065589" y="197267"/>
            <a:chExt cx="1377323" cy="6858005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065589" y="248072"/>
              <a:ext cx="777876" cy="6807200"/>
            </a:xfrm>
            <a:custGeom>
              <a:avLst/>
              <a:gdLst>
                <a:gd name="T0" fmla="*/ 6 w 490"/>
                <a:gd name="T1" fmla="*/ 2247 h 4288"/>
                <a:gd name="T2" fmla="*/ 2 w 490"/>
                <a:gd name="T3" fmla="*/ 2352 h 4288"/>
                <a:gd name="T4" fmla="*/ 0 w 490"/>
                <a:gd name="T5" fmla="*/ 2456 h 4288"/>
                <a:gd name="T6" fmla="*/ 4 w 490"/>
                <a:gd name="T7" fmla="*/ 2658 h 4288"/>
                <a:gd name="T8" fmla="*/ 17 w 490"/>
                <a:gd name="T9" fmla="*/ 2853 h 4288"/>
                <a:gd name="T10" fmla="*/ 36 w 490"/>
                <a:gd name="T11" fmla="*/ 3040 h 4288"/>
                <a:gd name="T12" fmla="*/ 63 w 490"/>
                <a:gd name="T13" fmla="*/ 3219 h 4288"/>
                <a:gd name="T14" fmla="*/ 96 w 490"/>
                <a:gd name="T15" fmla="*/ 3387 h 4288"/>
                <a:gd name="T16" fmla="*/ 133 w 490"/>
                <a:gd name="T17" fmla="*/ 3545 h 4288"/>
                <a:gd name="T18" fmla="*/ 173 w 490"/>
                <a:gd name="T19" fmla="*/ 3689 h 4288"/>
                <a:gd name="T20" fmla="*/ 215 w 490"/>
                <a:gd name="T21" fmla="*/ 3821 h 4288"/>
                <a:gd name="T22" fmla="*/ 259 w 490"/>
                <a:gd name="T23" fmla="*/ 3938 h 4288"/>
                <a:gd name="T24" fmla="*/ 302 w 490"/>
                <a:gd name="T25" fmla="*/ 4041 h 4288"/>
                <a:gd name="T26" fmla="*/ 345 w 490"/>
                <a:gd name="T27" fmla="*/ 4127 h 4288"/>
                <a:gd name="T28" fmla="*/ 385 w 490"/>
                <a:gd name="T29" fmla="*/ 4196 h 4288"/>
                <a:gd name="T30" fmla="*/ 423 w 490"/>
                <a:gd name="T31" fmla="*/ 4246 h 4288"/>
                <a:gd name="T32" fmla="*/ 439 w 490"/>
                <a:gd name="T33" fmla="*/ 4264 h 4288"/>
                <a:gd name="T34" fmla="*/ 455 w 490"/>
                <a:gd name="T35" fmla="*/ 4277 h 4288"/>
                <a:gd name="T36" fmla="*/ 469 w 490"/>
                <a:gd name="T37" fmla="*/ 4285 h 4288"/>
                <a:gd name="T38" fmla="*/ 483 w 490"/>
                <a:gd name="T39" fmla="*/ 4288 h 4288"/>
                <a:gd name="T40" fmla="*/ 486 w 490"/>
                <a:gd name="T41" fmla="*/ 4287 h 4288"/>
                <a:gd name="T42" fmla="*/ 490 w 490"/>
                <a:gd name="T43" fmla="*/ 4286 h 4288"/>
                <a:gd name="T44" fmla="*/ 487 w 490"/>
                <a:gd name="T45" fmla="*/ 3370 h 4288"/>
                <a:gd name="T46" fmla="*/ 479 w 490"/>
                <a:gd name="T47" fmla="*/ 2581 h 4288"/>
                <a:gd name="T48" fmla="*/ 466 w 490"/>
                <a:gd name="T49" fmla="*/ 1910 h 4288"/>
                <a:gd name="T50" fmla="*/ 452 w 490"/>
                <a:gd name="T51" fmla="*/ 1349 h 4288"/>
                <a:gd name="T52" fmla="*/ 435 w 490"/>
                <a:gd name="T53" fmla="*/ 886 h 4288"/>
                <a:gd name="T54" fmla="*/ 416 w 490"/>
                <a:gd name="T55" fmla="*/ 513 h 4288"/>
                <a:gd name="T56" fmla="*/ 398 w 490"/>
                <a:gd name="T57" fmla="*/ 221 h 4288"/>
                <a:gd name="T58" fmla="*/ 380 w 490"/>
                <a:gd name="T59" fmla="*/ 0 h 4288"/>
                <a:gd name="T60" fmla="*/ 368 w 490"/>
                <a:gd name="T61" fmla="*/ 40 h 4288"/>
                <a:gd name="T62" fmla="*/ 331 w 490"/>
                <a:gd name="T63" fmla="*/ 162 h 4288"/>
                <a:gd name="T64" fmla="*/ 284 w 490"/>
                <a:gd name="T65" fmla="*/ 342 h 4288"/>
                <a:gd name="T66" fmla="*/ 227 w 490"/>
                <a:gd name="T67" fmla="*/ 576 h 4288"/>
                <a:gd name="T68" fmla="*/ 185 w 490"/>
                <a:gd name="T69" fmla="*/ 786 h 4288"/>
                <a:gd name="T70" fmla="*/ 156 w 490"/>
                <a:gd name="T71" fmla="*/ 943 h 4288"/>
                <a:gd name="T72" fmla="*/ 127 w 490"/>
                <a:gd name="T73" fmla="*/ 1111 h 4288"/>
                <a:gd name="T74" fmla="*/ 100 w 490"/>
                <a:gd name="T75" fmla="*/ 1292 h 4288"/>
                <a:gd name="T76" fmla="*/ 74 w 490"/>
                <a:gd name="T77" fmla="*/ 1485 h 4288"/>
                <a:gd name="T78" fmla="*/ 51 w 490"/>
                <a:gd name="T79" fmla="*/ 1688 h 4288"/>
                <a:gd name="T80" fmla="*/ 30 w 490"/>
                <a:gd name="T81" fmla="*/ 1904 h 4288"/>
                <a:gd name="T82" fmla="*/ 14 w 490"/>
                <a:gd name="T83" fmla="*/ 2130 h 4288"/>
                <a:gd name="T84" fmla="*/ 6 w 490"/>
                <a:gd name="T85" fmla="*/ 2247 h 4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0" h="4288">
                  <a:moveTo>
                    <a:pt x="6" y="2247"/>
                  </a:moveTo>
                  <a:lnTo>
                    <a:pt x="6" y="2247"/>
                  </a:lnTo>
                  <a:lnTo>
                    <a:pt x="4" y="2300"/>
                  </a:lnTo>
                  <a:lnTo>
                    <a:pt x="2" y="2352"/>
                  </a:lnTo>
                  <a:lnTo>
                    <a:pt x="1" y="2404"/>
                  </a:lnTo>
                  <a:lnTo>
                    <a:pt x="0" y="2456"/>
                  </a:lnTo>
                  <a:lnTo>
                    <a:pt x="1" y="2557"/>
                  </a:lnTo>
                  <a:lnTo>
                    <a:pt x="4" y="2658"/>
                  </a:lnTo>
                  <a:lnTo>
                    <a:pt x="9" y="2757"/>
                  </a:lnTo>
                  <a:lnTo>
                    <a:pt x="17" y="2853"/>
                  </a:lnTo>
                  <a:lnTo>
                    <a:pt x="25" y="2948"/>
                  </a:lnTo>
                  <a:lnTo>
                    <a:pt x="36" y="3040"/>
                  </a:lnTo>
                  <a:lnTo>
                    <a:pt x="49" y="3130"/>
                  </a:lnTo>
                  <a:lnTo>
                    <a:pt x="63" y="3219"/>
                  </a:lnTo>
                  <a:lnTo>
                    <a:pt x="79" y="3304"/>
                  </a:lnTo>
                  <a:lnTo>
                    <a:pt x="96" y="3387"/>
                  </a:lnTo>
                  <a:lnTo>
                    <a:pt x="114" y="3467"/>
                  </a:lnTo>
                  <a:lnTo>
                    <a:pt x="133" y="3545"/>
                  </a:lnTo>
                  <a:lnTo>
                    <a:pt x="153" y="3618"/>
                  </a:lnTo>
                  <a:lnTo>
                    <a:pt x="173" y="3689"/>
                  </a:lnTo>
                  <a:lnTo>
                    <a:pt x="194" y="3756"/>
                  </a:lnTo>
                  <a:lnTo>
                    <a:pt x="215" y="3821"/>
                  </a:lnTo>
                  <a:lnTo>
                    <a:pt x="237" y="3882"/>
                  </a:lnTo>
                  <a:lnTo>
                    <a:pt x="259" y="3938"/>
                  </a:lnTo>
                  <a:lnTo>
                    <a:pt x="280" y="3992"/>
                  </a:lnTo>
                  <a:lnTo>
                    <a:pt x="302" y="4041"/>
                  </a:lnTo>
                  <a:lnTo>
                    <a:pt x="324" y="4086"/>
                  </a:lnTo>
                  <a:lnTo>
                    <a:pt x="345" y="4127"/>
                  </a:lnTo>
                  <a:lnTo>
                    <a:pt x="366" y="4163"/>
                  </a:lnTo>
                  <a:lnTo>
                    <a:pt x="385" y="4196"/>
                  </a:lnTo>
                  <a:lnTo>
                    <a:pt x="405" y="4224"/>
                  </a:lnTo>
                  <a:lnTo>
                    <a:pt x="423" y="4246"/>
                  </a:lnTo>
                  <a:lnTo>
                    <a:pt x="431" y="4256"/>
                  </a:lnTo>
                  <a:lnTo>
                    <a:pt x="439" y="4264"/>
                  </a:lnTo>
                  <a:lnTo>
                    <a:pt x="448" y="4271"/>
                  </a:lnTo>
                  <a:lnTo>
                    <a:pt x="455" y="4277"/>
                  </a:lnTo>
                  <a:lnTo>
                    <a:pt x="462" y="4282"/>
                  </a:lnTo>
                  <a:lnTo>
                    <a:pt x="469" y="4285"/>
                  </a:lnTo>
                  <a:lnTo>
                    <a:pt x="477" y="4287"/>
                  </a:lnTo>
                  <a:lnTo>
                    <a:pt x="483" y="4288"/>
                  </a:lnTo>
                  <a:lnTo>
                    <a:pt x="483" y="4288"/>
                  </a:lnTo>
                  <a:lnTo>
                    <a:pt x="486" y="4287"/>
                  </a:lnTo>
                  <a:lnTo>
                    <a:pt x="490" y="4286"/>
                  </a:lnTo>
                  <a:lnTo>
                    <a:pt x="490" y="4286"/>
                  </a:lnTo>
                  <a:lnTo>
                    <a:pt x="489" y="3811"/>
                  </a:lnTo>
                  <a:lnTo>
                    <a:pt x="487" y="3370"/>
                  </a:lnTo>
                  <a:lnTo>
                    <a:pt x="483" y="2960"/>
                  </a:lnTo>
                  <a:lnTo>
                    <a:pt x="479" y="2581"/>
                  </a:lnTo>
                  <a:lnTo>
                    <a:pt x="474" y="2232"/>
                  </a:lnTo>
                  <a:lnTo>
                    <a:pt x="466" y="1910"/>
                  </a:lnTo>
                  <a:lnTo>
                    <a:pt x="460" y="1617"/>
                  </a:lnTo>
                  <a:lnTo>
                    <a:pt x="452" y="1349"/>
                  </a:lnTo>
                  <a:lnTo>
                    <a:pt x="443" y="1106"/>
                  </a:lnTo>
                  <a:lnTo>
                    <a:pt x="435" y="886"/>
                  </a:lnTo>
                  <a:lnTo>
                    <a:pt x="426" y="690"/>
                  </a:lnTo>
                  <a:lnTo>
                    <a:pt x="416" y="513"/>
                  </a:lnTo>
                  <a:lnTo>
                    <a:pt x="407" y="358"/>
                  </a:lnTo>
                  <a:lnTo>
                    <a:pt x="398" y="221"/>
                  </a:lnTo>
                  <a:lnTo>
                    <a:pt x="388" y="103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68" y="40"/>
                  </a:lnTo>
                  <a:lnTo>
                    <a:pt x="351" y="94"/>
                  </a:lnTo>
                  <a:lnTo>
                    <a:pt x="331" y="162"/>
                  </a:lnTo>
                  <a:lnTo>
                    <a:pt x="308" y="244"/>
                  </a:lnTo>
                  <a:lnTo>
                    <a:pt x="284" y="342"/>
                  </a:lnTo>
                  <a:lnTo>
                    <a:pt x="257" y="452"/>
                  </a:lnTo>
                  <a:lnTo>
                    <a:pt x="227" y="576"/>
                  </a:lnTo>
                  <a:lnTo>
                    <a:pt x="199" y="713"/>
                  </a:lnTo>
                  <a:lnTo>
                    <a:pt x="185" y="786"/>
                  </a:lnTo>
                  <a:lnTo>
                    <a:pt x="169" y="863"/>
                  </a:lnTo>
                  <a:lnTo>
                    <a:pt x="156" y="943"/>
                  </a:lnTo>
                  <a:lnTo>
                    <a:pt x="141" y="1026"/>
                  </a:lnTo>
                  <a:lnTo>
                    <a:pt x="127" y="1111"/>
                  </a:lnTo>
                  <a:lnTo>
                    <a:pt x="113" y="1200"/>
                  </a:lnTo>
                  <a:lnTo>
                    <a:pt x="100" y="1292"/>
                  </a:lnTo>
                  <a:lnTo>
                    <a:pt x="86" y="1387"/>
                  </a:lnTo>
                  <a:lnTo>
                    <a:pt x="74" y="1485"/>
                  </a:lnTo>
                  <a:lnTo>
                    <a:pt x="62" y="1586"/>
                  </a:lnTo>
                  <a:lnTo>
                    <a:pt x="51" y="1688"/>
                  </a:lnTo>
                  <a:lnTo>
                    <a:pt x="41" y="1795"/>
                  </a:lnTo>
                  <a:lnTo>
                    <a:pt x="30" y="1904"/>
                  </a:lnTo>
                  <a:lnTo>
                    <a:pt x="22" y="2015"/>
                  </a:lnTo>
                  <a:lnTo>
                    <a:pt x="14" y="2130"/>
                  </a:lnTo>
                  <a:lnTo>
                    <a:pt x="6" y="2247"/>
                  </a:lnTo>
                  <a:lnTo>
                    <a:pt x="6" y="2247"/>
                  </a:lnTo>
                  <a:close/>
                </a:path>
              </a:pathLst>
            </a:custGeom>
            <a:solidFill>
              <a:srgbClr val="AE2C32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654" dirty="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665036" y="197267"/>
              <a:ext cx="777876" cy="6854825"/>
            </a:xfrm>
            <a:custGeom>
              <a:avLst/>
              <a:gdLst>
                <a:gd name="T0" fmla="*/ 490 w 490"/>
                <a:gd name="T1" fmla="*/ 2231 h 4318"/>
                <a:gd name="T2" fmla="*/ 489 w 490"/>
                <a:gd name="T3" fmla="*/ 2127 h 4318"/>
                <a:gd name="T4" fmla="*/ 485 w 490"/>
                <a:gd name="T5" fmla="*/ 2022 h 4318"/>
                <a:gd name="T6" fmla="*/ 469 w 490"/>
                <a:gd name="T7" fmla="*/ 1816 h 4318"/>
                <a:gd name="T8" fmla="*/ 446 w 490"/>
                <a:gd name="T9" fmla="*/ 1611 h 4318"/>
                <a:gd name="T10" fmla="*/ 415 w 490"/>
                <a:gd name="T11" fmla="*/ 1412 h 4318"/>
                <a:gd name="T12" fmla="*/ 379 w 490"/>
                <a:gd name="T13" fmla="*/ 1220 h 4318"/>
                <a:gd name="T14" fmla="*/ 339 w 490"/>
                <a:gd name="T15" fmla="*/ 1035 h 4318"/>
                <a:gd name="T16" fmla="*/ 295 w 490"/>
                <a:gd name="T17" fmla="*/ 861 h 4318"/>
                <a:gd name="T18" fmla="*/ 250 w 490"/>
                <a:gd name="T19" fmla="*/ 698 h 4318"/>
                <a:gd name="T20" fmla="*/ 206 w 490"/>
                <a:gd name="T21" fmla="*/ 547 h 4318"/>
                <a:gd name="T22" fmla="*/ 162 w 490"/>
                <a:gd name="T23" fmla="*/ 412 h 4318"/>
                <a:gd name="T24" fmla="*/ 86 w 490"/>
                <a:gd name="T25" fmla="*/ 192 h 4318"/>
                <a:gd name="T26" fmla="*/ 31 w 490"/>
                <a:gd name="T27" fmla="*/ 50 h 4318"/>
                <a:gd name="T28" fmla="*/ 10 w 490"/>
                <a:gd name="T29" fmla="*/ 0 h 4318"/>
                <a:gd name="T30" fmla="*/ 0 w 490"/>
                <a:gd name="T31" fmla="*/ 32 h 4318"/>
                <a:gd name="T32" fmla="*/ 18 w 490"/>
                <a:gd name="T33" fmla="*/ 253 h 4318"/>
                <a:gd name="T34" fmla="*/ 36 w 490"/>
                <a:gd name="T35" fmla="*/ 545 h 4318"/>
                <a:gd name="T36" fmla="*/ 55 w 490"/>
                <a:gd name="T37" fmla="*/ 918 h 4318"/>
                <a:gd name="T38" fmla="*/ 72 w 490"/>
                <a:gd name="T39" fmla="*/ 1381 h 4318"/>
                <a:gd name="T40" fmla="*/ 86 w 490"/>
                <a:gd name="T41" fmla="*/ 1942 h 4318"/>
                <a:gd name="T42" fmla="*/ 99 w 490"/>
                <a:gd name="T43" fmla="*/ 2613 h 4318"/>
                <a:gd name="T44" fmla="*/ 107 w 490"/>
                <a:gd name="T45" fmla="*/ 3402 h 4318"/>
                <a:gd name="T46" fmla="*/ 110 w 490"/>
                <a:gd name="T47" fmla="*/ 4318 h 4318"/>
                <a:gd name="T48" fmla="*/ 115 w 490"/>
                <a:gd name="T49" fmla="*/ 4316 h 4318"/>
                <a:gd name="T50" fmla="*/ 128 w 490"/>
                <a:gd name="T51" fmla="*/ 4307 h 4318"/>
                <a:gd name="T52" fmla="*/ 141 w 490"/>
                <a:gd name="T53" fmla="*/ 4293 h 4318"/>
                <a:gd name="T54" fmla="*/ 161 w 490"/>
                <a:gd name="T55" fmla="*/ 4263 h 4318"/>
                <a:gd name="T56" fmla="*/ 190 w 490"/>
                <a:gd name="T57" fmla="*/ 4206 h 4318"/>
                <a:gd name="T58" fmla="*/ 221 w 490"/>
                <a:gd name="T59" fmla="*/ 4131 h 4318"/>
                <a:gd name="T60" fmla="*/ 252 w 490"/>
                <a:gd name="T61" fmla="*/ 4039 h 4318"/>
                <a:gd name="T62" fmla="*/ 284 w 490"/>
                <a:gd name="T63" fmla="*/ 3932 h 4318"/>
                <a:gd name="T64" fmla="*/ 315 w 490"/>
                <a:gd name="T65" fmla="*/ 3809 h 4318"/>
                <a:gd name="T66" fmla="*/ 346 w 490"/>
                <a:gd name="T67" fmla="*/ 3674 h 4318"/>
                <a:gd name="T68" fmla="*/ 375 w 490"/>
                <a:gd name="T69" fmla="*/ 3526 h 4318"/>
                <a:gd name="T70" fmla="*/ 402 w 490"/>
                <a:gd name="T71" fmla="*/ 3366 h 4318"/>
                <a:gd name="T72" fmla="*/ 427 w 490"/>
                <a:gd name="T73" fmla="*/ 3197 h 4318"/>
                <a:gd name="T74" fmla="*/ 448 w 490"/>
                <a:gd name="T75" fmla="*/ 3017 h 4318"/>
                <a:gd name="T76" fmla="*/ 465 w 490"/>
                <a:gd name="T77" fmla="*/ 2830 h 4318"/>
                <a:gd name="T78" fmla="*/ 479 w 490"/>
                <a:gd name="T79" fmla="*/ 2636 h 4318"/>
                <a:gd name="T80" fmla="*/ 487 w 490"/>
                <a:gd name="T81" fmla="*/ 2436 h 4318"/>
                <a:gd name="T82" fmla="*/ 490 w 490"/>
                <a:gd name="T83" fmla="*/ 2231 h 4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0" h="4318">
                  <a:moveTo>
                    <a:pt x="490" y="2231"/>
                  </a:moveTo>
                  <a:lnTo>
                    <a:pt x="490" y="2231"/>
                  </a:lnTo>
                  <a:lnTo>
                    <a:pt x="490" y="2179"/>
                  </a:lnTo>
                  <a:lnTo>
                    <a:pt x="489" y="2127"/>
                  </a:lnTo>
                  <a:lnTo>
                    <a:pt x="487" y="2074"/>
                  </a:lnTo>
                  <a:lnTo>
                    <a:pt x="485" y="2022"/>
                  </a:lnTo>
                  <a:lnTo>
                    <a:pt x="479" y="1919"/>
                  </a:lnTo>
                  <a:lnTo>
                    <a:pt x="469" y="1816"/>
                  </a:lnTo>
                  <a:lnTo>
                    <a:pt x="459" y="1713"/>
                  </a:lnTo>
                  <a:lnTo>
                    <a:pt x="446" y="1611"/>
                  </a:lnTo>
                  <a:lnTo>
                    <a:pt x="431" y="1512"/>
                  </a:lnTo>
                  <a:lnTo>
                    <a:pt x="415" y="1412"/>
                  </a:lnTo>
                  <a:lnTo>
                    <a:pt x="398" y="1315"/>
                  </a:lnTo>
                  <a:lnTo>
                    <a:pt x="379" y="1220"/>
                  </a:lnTo>
                  <a:lnTo>
                    <a:pt x="359" y="1126"/>
                  </a:lnTo>
                  <a:lnTo>
                    <a:pt x="339" y="1035"/>
                  </a:lnTo>
                  <a:lnTo>
                    <a:pt x="317" y="947"/>
                  </a:lnTo>
                  <a:lnTo>
                    <a:pt x="295" y="861"/>
                  </a:lnTo>
                  <a:lnTo>
                    <a:pt x="273" y="778"/>
                  </a:lnTo>
                  <a:lnTo>
                    <a:pt x="250" y="698"/>
                  </a:lnTo>
                  <a:lnTo>
                    <a:pt x="229" y="621"/>
                  </a:lnTo>
                  <a:lnTo>
                    <a:pt x="206" y="547"/>
                  </a:lnTo>
                  <a:lnTo>
                    <a:pt x="184" y="478"/>
                  </a:lnTo>
                  <a:lnTo>
                    <a:pt x="162" y="412"/>
                  </a:lnTo>
                  <a:lnTo>
                    <a:pt x="122" y="293"/>
                  </a:lnTo>
                  <a:lnTo>
                    <a:pt x="86" y="192"/>
                  </a:lnTo>
                  <a:lnTo>
                    <a:pt x="55" y="110"/>
                  </a:lnTo>
                  <a:lnTo>
                    <a:pt x="31" y="5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8" y="135"/>
                  </a:lnTo>
                  <a:lnTo>
                    <a:pt x="18" y="253"/>
                  </a:lnTo>
                  <a:lnTo>
                    <a:pt x="27" y="390"/>
                  </a:lnTo>
                  <a:lnTo>
                    <a:pt x="36" y="545"/>
                  </a:lnTo>
                  <a:lnTo>
                    <a:pt x="46" y="722"/>
                  </a:lnTo>
                  <a:lnTo>
                    <a:pt x="55" y="918"/>
                  </a:lnTo>
                  <a:lnTo>
                    <a:pt x="63" y="1138"/>
                  </a:lnTo>
                  <a:lnTo>
                    <a:pt x="72" y="1381"/>
                  </a:lnTo>
                  <a:lnTo>
                    <a:pt x="80" y="1649"/>
                  </a:lnTo>
                  <a:lnTo>
                    <a:pt x="86" y="1942"/>
                  </a:lnTo>
                  <a:lnTo>
                    <a:pt x="94" y="2264"/>
                  </a:lnTo>
                  <a:lnTo>
                    <a:pt x="99" y="2613"/>
                  </a:lnTo>
                  <a:lnTo>
                    <a:pt x="103" y="2992"/>
                  </a:lnTo>
                  <a:lnTo>
                    <a:pt x="107" y="3402"/>
                  </a:lnTo>
                  <a:lnTo>
                    <a:pt x="109" y="3843"/>
                  </a:lnTo>
                  <a:lnTo>
                    <a:pt x="110" y="4318"/>
                  </a:lnTo>
                  <a:lnTo>
                    <a:pt x="110" y="4318"/>
                  </a:lnTo>
                  <a:lnTo>
                    <a:pt x="115" y="4316"/>
                  </a:lnTo>
                  <a:lnTo>
                    <a:pt x="122" y="4312"/>
                  </a:lnTo>
                  <a:lnTo>
                    <a:pt x="128" y="4307"/>
                  </a:lnTo>
                  <a:lnTo>
                    <a:pt x="134" y="4300"/>
                  </a:lnTo>
                  <a:lnTo>
                    <a:pt x="141" y="4293"/>
                  </a:lnTo>
                  <a:lnTo>
                    <a:pt x="148" y="4284"/>
                  </a:lnTo>
                  <a:lnTo>
                    <a:pt x="161" y="4263"/>
                  </a:lnTo>
                  <a:lnTo>
                    <a:pt x="176" y="4236"/>
                  </a:lnTo>
                  <a:lnTo>
                    <a:pt x="190" y="4206"/>
                  </a:lnTo>
                  <a:lnTo>
                    <a:pt x="206" y="4170"/>
                  </a:lnTo>
                  <a:lnTo>
                    <a:pt x="221" y="4131"/>
                  </a:lnTo>
                  <a:lnTo>
                    <a:pt x="237" y="4087"/>
                  </a:lnTo>
                  <a:lnTo>
                    <a:pt x="252" y="4039"/>
                  </a:lnTo>
                  <a:lnTo>
                    <a:pt x="268" y="3988"/>
                  </a:lnTo>
                  <a:lnTo>
                    <a:pt x="284" y="3932"/>
                  </a:lnTo>
                  <a:lnTo>
                    <a:pt x="299" y="3873"/>
                  </a:lnTo>
                  <a:lnTo>
                    <a:pt x="315" y="3809"/>
                  </a:lnTo>
                  <a:lnTo>
                    <a:pt x="330" y="3744"/>
                  </a:lnTo>
                  <a:lnTo>
                    <a:pt x="346" y="3674"/>
                  </a:lnTo>
                  <a:lnTo>
                    <a:pt x="360" y="3602"/>
                  </a:lnTo>
                  <a:lnTo>
                    <a:pt x="375" y="3526"/>
                  </a:lnTo>
                  <a:lnTo>
                    <a:pt x="388" y="3447"/>
                  </a:lnTo>
                  <a:lnTo>
                    <a:pt x="402" y="3366"/>
                  </a:lnTo>
                  <a:lnTo>
                    <a:pt x="414" y="3283"/>
                  </a:lnTo>
                  <a:lnTo>
                    <a:pt x="427" y="3197"/>
                  </a:lnTo>
                  <a:lnTo>
                    <a:pt x="437" y="3108"/>
                  </a:lnTo>
                  <a:lnTo>
                    <a:pt x="448" y="3017"/>
                  </a:lnTo>
                  <a:lnTo>
                    <a:pt x="457" y="2925"/>
                  </a:lnTo>
                  <a:lnTo>
                    <a:pt x="465" y="2830"/>
                  </a:lnTo>
                  <a:lnTo>
                    <a:pt x="473" y="2734"/>
                  </a:lnTo>
                  <a:lnTo>
                    <a:pt x="479" y="2636"/>
                  </a:lnTo>
                  <a:lnTo>
                    <a:pt x="484" y="2536"/>
                  </a:lnTo>
                  <a:lnTo>
                    <a:pt x="487" y="2436"/>
                  </a:lnTo>
                  <a:lnTo>
                    <a:pt x="489" y="2334"/>
                  </a:lnTo>
                  <a:lnTo>
                    <a:pt x="490" y="2231"/>
                  </a:lnTo>
                  <a:lnTo>
                    <a:pt x="490" y="2231"/>
                  </a:lnTo>
                  <a:close/>
                </a:path>
              </a:pathLst>
            </a:custGeom>
            <a:solidFill>
              <a:srgbClr val="CD353B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654" dirty="0"/>
            </a:p>
          </p:txBody>
        </p:sp>
      </p:grpSp>
      <p:grpSp>
        <p:nvGrpSpPr>
          <p:cNvPr id="10" name="Group 9" descr="Calendar icon."/>
          <p:cNvGrpSpPr/>
          <p:nvPr/>
        </p:nvGrpSpPr>
        <p:grpSpPr>
          <a:xfrm>
            <a:off x="4008307" y="3225125"/>
            <a:ext cx="1632459" cy="603725"/>
            <a:chOff x="3310819" y="2838686"/>
            <a:chExt cx="2176613" cy="804967"/>
          </a:xfrm>
        </p:grpSpPr>
        <p:sp>
          <p:nvSpPr>
            <p:cNvPr id="205" name="Freeform 20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 rot="15807068" flipH="1">
              <a:off x="4151899" y="1997606"/>
              <a:ext cx="455371" cy="2137531"/>
            </a:xfrm>
            <a:custGeom>
              <a:avLst/>
              <a:gdLst>
                <a:gd name="T0" fmla="*/ 6 w 490"/>
                <a:gd name="T1" fmla="*/ 2247 h 4288"/>
                <a:gd name="T2" fmla="*/ 2 w 490"/>
                <a:gd name="T3" fmla="*/ 2352 h 4288"/>
                <a:gd name="T4" fmla="*/ 0 w 490"/>
                <a:gd name="T5" fmla="*/ 2456 h 4288"/>
                <a:gd name="T6" fmla="*/ 4 w 490"/>
                <a:gd name="T7" fmla="*/ 2658 h 4288"/>
                <a:gd name="T8" fmla="*/ 17 w 490"/>
                <a:gd name="T9" fmla="*/ 2853 h 4288"/>
                <a:gd name="T10" fmla="*/ 36 w 490"/>
                <a:gd name="T11" fmla="*/ 3040 h 4288"/>
                <a:gd name="T12" fmla="*/ 63 w 490"/>
                <a:gd name="T13" fmla="*/ 3219 h 4288"/>
                <a:gd name="T14" fmla="*/ 96 w 490"/>
                <a:gd name="T15" fmla="*/ 3387 h 4288"/>
                <a:gd name="T16" fmla="*/ 133 w 490"/>
                <a:gd name="T17" fmla="*/ 3545 h 4288"/>
                <a:gd name="T18" fmla="*/ 173 w 490"/>
                <a:gd name="T19" fmla="*/ 3689 h 4288"/>
                <a:gd name="T20" fmla="*/ 215 w 490"/>
                <a:gd name="T21" fmla="*/ 3821 h 4288"/>
                <a:gd name="T22" fmla="*/ 259 w 490"/>
                <a:gd name="T23" fmla="*/ 3938 h 4288"/>
                <a:gd name="T24" fmla="*/ 302 w 490"/>
                <a:gd name="T25" fmla="*/ 4041 h 4288"/>
                <a:gd name="T26" fmla="*/ 345 w 490"/>
                <a:gd name="T27" fmla="*/ 4127 h 4288"/>
                <a:gd name="T28" fmla="*/ 385 w 490"/>
                <a:gd name="T29" fmla="*/ 4196 h 4288"/>
                <a:gd name="T30" fmla="*/ 423 w 490"/>
                <a:gd name="T31" fmla="*/ 4246 h 4288"/>
                <a:gd name="T32" fmla="*/ 439 w 490"/>
                <a:gd name="T33" fmla="*/ 4264 h 4288"/>
                <a:gd name="T34" fmla="*/ 455 w 490"/>
                <a:gd name="T35" fmla="*/ 4277 h 4288"/>
                <a:gd name="T36" fmla="*/ 469 w 490"/>
                <a:gd name="T37" fmla="*/ 4285 h 4288"/>
                <a:gd name="T38" fmla="*/ 483 w 490"/>
                <a:gd name="T39" fmla="*/ 4288 h 4288"/>
                <a:gd name="T40" fmla="*/ 486 w 490"/>
                <a:gd name="T41" fmla="*/ 4287 h 4288"/>
                <a:gd name="T42" fmla="*/ 490 w 490"/>
                <a:gd name="T43" fmla="*/ 4286 h 4288"/>
                <a:gd name="T44" fmla="*/ 487 w 490"/>
                <a:gd name="T45" fmla="*/ 3370 h 4288"/>
                <a:gd name="T46" fmla="*/ 479 w 490"/>
                <a:gd name="T47" fmla="*/ 2581 h 4288"/>
                <a:gd name="T48" fmla="*/ 466 w 490"/>
                <a:gd name="T49" fmla="*/ 1910 h 4288"/>
                <a:gd name="T50" fmla="*/ 452 w 490"/>
                <a:gd name="T51" fmla="*/ 1349 h 4288"/>
                <a:gd name="T52" fmla="*/ 435 w 490"/>
                <a:gd name="T53" fmla="*/ 886 h 4288"/>
                <a:gd name="T54" fmla="*/ 416 w 490"/>
                <a:gd name="T55" fmla="*/ 513 h 4288"/>
                <a:gd name="T56" fmla="*/ 398 w 490"/>
                <a:gd name="T57" fmla="*/ 221 h 4288"/>
                <a:gd name="T58" fmla="*/ 380 w 490"/>
                <a:gd name="T59" fmla="*/ 0 h 4288"/>
                <a:gd name="T60" fmla="*/ 368 w 490"/>
                <a:gd name="T61" fmla="*/ 40 h 4288"/>
                <a:gd name="T62" fmla="*/ 331 w 490"/>
                <a:gd name="T63" fmla="*/ 162 h 4288"/>
                <a:gd name="T64" fmla="*/ 284 w 490"/>
                <a:gd name="T65" fmla="*/ 342 h 4288"/>
                <a:gd name="T66" fmla="*/ 227 w 490"/>
                <a:gd name="T67" fmla="*/ 576 h 4288"/>
                <a:gd name="T68" fmla="*/ 185 w 490"/>
                <a:gd name="T69" fmla="*/ 786 h 4288"/>
                <a:gd name="T70" fmla="*/ 156 w 490"/>
                <a:gd name="T71" fmla="*/ 943 h 4288"/>
                <a:gd name="T72" fmla="*/ 127 w 490"/>
                <a:gd name="T73" fmla="*/ 1111 h 4288"/>
                <a:gd name="T74" fmla="*/ 100 w 490"/>
                <a:gd name="T75" fmla="*/ 1292 h 4288"/>
                <a:gd name="T76" fmla="*/ 74 w 490"/>
                <a:gd name="T77" fmla="*/ 1485 h 4288"/>
                <a:gd name="T78" fmla="*/ 51 w 490"/>
                <a:gd name="T79" fmla="*/ 1688 h 4288"/>
                <a:gd name="T80" fmla="*/ 30 w 490"/>
                <a:gd name="T81" fmla="*/ 1904 h 4288"/>
                <a:gd name="T82" fmla="*/ 14 w 490"/>
                <a:gd name="T83" fmla="*/ 2130 h 4288"/>
                <a:gd name="T84" fmla="*/ 6 w 490"/>
                <a:gd name="T85" fmla="*/ 2247 h 4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0" h="4288">
                  <a:moveTo>
                    <a:pt x="6" y="2247"/>
                  </a:moveTo>
                  <a:lnTo>
                    <a:pt x="6" y="2247"/>
                  </a:lnTo>
                  <a:lnTo>
                    <a:pt x="4" y="2300"/>
                  </a:lnTo>
                  <a:lnTo>
                    <a:pt x="2" y="2352"/>
                  </a:lnTo>
                  <a:lnTo>
                    <a:pt x="1" y="2404"/>
                  </a:lnTo>
                  <a:lnTo>
                    <a:pt x="0" y="2456"/>
                  </a:lnTo>
                  <a:lnTo>
                    <a:pt x="1" y="2557"/>
                  </a:lnTo>
                  <a:lnTo>
                    <a:pt x="4" y="2658"/>
                  </a:lnTo>
                  <a:lnTo>
                    <a:pt x="9" y="2757"/>
                  </a:lnTo>
                  <a:lnTo>
                    <a:pt x="17" y="2853"/>
                  </a:lnTo>
                  <a:lnTo>
                    <a:pt x="25" y="2948"/>
                  </a:lnTo>
                  <a:lnTo>
                    <a:pt x="36" y="3040"/>
                  </a:lnTo>
                  <a:lnTo>
                    <a:pt x="49" y="3130"/>
                  </a:lnTo>
                  <a:lnTo>
                    <a:pt x="63" y="3219"/>
                  </a:lnTo>
                  <a:lnTo>
                    <a:pt x="79" y="3304"/>
                  </a:lnTo>
                  <a:lnTo>
                    <a:pt x="96" y="3387"/>
                  </a:lnTo>
                  <a:lnTo>
                    <a:pt x="114" y="3467"/>
                  </a:lnTo>
                  <a:lnTo>
                    <a:pt x="133" y="3545"/>
                  </a:lnTo>
                  <a:lnTo>
                    <a:pt x="153" y="3618"/>
                  </a:lnTo>
                  <a:lnTo>
                    <a:pt x="173" y="3689"/>
                  </a:lnTo>
                  <a:lnTo>
                    <a:pt x="194" y="3756"/>
                  </a:lnTo>
                  <a:lnTo>
                    <a:pt x="215" y="3821"/>
                  </a:lnTo>
                  <a:lnTo>
                    <a:pt x="237" y="3882"/>
                  </a:lnTo>
                  <a:lnTo>
                    <a:pt x="259" y="3938"/>
                  </a:lnTo>
                  <a:lnTo>
                    <a:pt x="280" y="3992"/>
                  </a:lnTo>
                  <a:lnTo>
                    <a:pt x="302" y="4041"/>
                  </a:lnTo>
                  <a:lnTo>
                    <a:pt x="324" y="4086"/>
                  </a:lnTo>
                  <a:lnTo>
                    <a:pt x="345" y="4127"/>
                  </a:lnTo>
                  <a:lnTo>
                    <a:pt x="366" y="4163"/>
                  </a:lnTo>
                  <a:lnTo>
                    <a:pt x="385" y="4196"/>
                  </a:lnTo>
                  <a:lnTo>
                    <a:pt x="405" y="4224"/>
                  </a:lnTo>
                  <a:lnTo>
                    <a:pt x="423" y="4246"/>
                  </a:lnTo>
                  <a:lnTo>
                    <a:pt x="431" y="4256"/>
                  </a:lnTo>
                  <a:lnTo>
                    <a:pt x="439" y="4264"/>
                  </a:lnTo>
                  <a:lnTo>
                    <a:pt x="448" y="4271"/>
                  </a:lnTo>
                  <a:lnTo>
                    <a:pt x="455" y="4277"/>
                  </a:lnTo>
                  <a:lnTo>
                    <a:pt x="462" y="4282"/>
                  </a:lnTo>
                  <a:lnTo>
                    <a:pt x="469" y="4285"/>
                  </a:lnTo>
                  <a:lnTo>
                    <a:pt x="477" y="4287"/>
                  </a:lnTo>
                  <a:lnTo>
                    <a:pt x="483" y="4288"/>
                  </a:lnTo>
                  <a:lnTo>
                    <a:pt x="483" y="4288"/>
                  </a:lnTo>
                  <a:lnTo>
                    <a:pt x="486" y="4287"/>
                  </a:lnTo>
                  <a:lnTo>
                    <a:pt x="490" y="4286"/>
                  </a:lnTo>
                  <a:lnTo>
                    <a:pt x="490" y="4286"/>
                  </a:lnTo>
                  <a:lnTo>
                    <a:pt x="489" y="3811"/>
                  </a:lnTo>
                  <a:lnTo>
                    <a:pt x="487" y="3370"/>
                  </a:lnTo>
                  <a:lnTo>
                    <a:pt x="483" y="2960"/>
                  </a:lnTo>
                  <a:lnTo>
                    <a:pt x="479" y="2581"/>
                  </a:lnTo>
                  <a:lnTo>
                    <a:pt x="474" y="2232"/>
                  </a:lnTo>
                  <a:lnTo>
                    <a:pt x="466" y="1910"/>
                  </a:lnTo>
                  <a:lnTo>
                    <a:pt x="460" y="1617"/>
                  </a:lnTo>
                  <a:lnTo>
                    <a:pt x="452" y="1349"/>
                  </a:lnTo>
                  <a:lnTo>
                    <a:pt x="443" y="1106"/>
                  </a:lnTo>
                  <a:lnTo>
                    <a:pt x="435" y="886"/>
                  </a:lnTo>
                  <a:lnTo>
                    <a:pt x="426" y="690"/>
                  </a:lnTo>
                  <a:lnTo>
                    <a:pt x="416" y="513"/>
                  </a:lnTo>
                  <a:lnTo>
                    <a:pt x="407" y="358"/>
                  </a:lnTo>
                  <a:lnTo>
                    <a:pt x="398" y="221"/>
                  </a:lnTo>
                  <a:lnTo>
                    <a:pt x="388" y="103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68" y="40"/>
                  </a:lnTo>
                  <a:lnTo>
                    <a:pt x="351" y="94"/>
                  </a:lnTo>
                  <a:lnTo>
                    <a:pt x="331" y="162"/>
                  </a:lnTo>
                  <a:lnTo>
                    <a:pt x="308" y="244"/>
                  </a:lnTo>
                  <a:lnTo>
                    <a:pt x="284" y="342"/>
                  </a:lnTo>
                  <a:lnTo>
                    <a:pt x="257" y="452"/>
                  </a:lnTo>
                  <a:lnTo>
                    <a:pt x="227" y="576"/>
                  </a:lnTo>
                  <a:lnTo>
                    <a:pt x="199" y="713"/>
                  </a:lnTo>
                  <a:lnTo>
                    <a:pt x="185" y="786"/>
                  </a:lnTo>
                  <a:lnTo>
                    <a:pt x="169" y="863"/>
                  </a:lnTo>
                  <a:lnTo>
                    <a:pt x="156" y="943"/>
                  </a:lnTo>
                  <a:lnTo>
                    <a:pt x="141" y="1026"/>
                  </a:lnTo>
                  <a:lnTo>
                    <a:pt x="127" y="1111"/>
                  </a:lnTo>
                  <a:lnTo>
                    <a:pt x="113" y="1200"/>
                  </a:lnTo>
                  <a:lnTo>
                    <a:pt x="100" y="1292"/>
                  </a:lnTo>
                  <a:lnTo>
                    <a:pt x="86" y="1387"/>
                  </a:lnTo>
                  <a:lnTo>
                    <a:pt x="74" y="1485"/>
                  </a:lnTo>
                  <a:lnTo>
                    <a:pt x="62" y="1586"/>
                  </a:lnTo>
                  <a:lnTo>
                    <a:pt x="51" y="1688"/>
                  </a:lnTo>
                  <a:lnTo>
                    <a:pt x="41" y="1795"/>
                  </a:lnTo>
                  <a:lnTo>
                    <a:pt x="30" y="1904"/>
                  </a:lnTo>
                  <a:lnTo>
                    <a:pt x="22" y="2015"/>
                  </a:lnTo>
                  <a:lnTo>
                    <a:pt x="14" y="2130"/>
                  </a:lnTo>
                  <a:lnTo>
                    <a:pt x="6" y="2247"/>
                  </a:lnTo>
                  <a:lnTo>
                    <a:pt x="6" y="2247"/>
                  </a:lnTo>
                  <a:close/>
                </a:path>
              </a:pathLst>
            </a:custGeom>
            <a:solidFill>
              <a:srgbClr val="7252B6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654" dirty="0"/>
            </a:p>
          </p:txBody>
        </p:sp>
        <p:sp>
          <p:nvSpPr>
            <p:cNvPr id="206" name="Freeform 20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 rot="15807068" flipH="1">
              <a:off x="4183503" y="2339725"/>
              <a:ext cx="455371" cy="2152486"/>
            </a:xfrm>
            <a:custGeom>
              <a:avLst/>
              <a:gdLst>
                <a:gd name="T0" fmla="*/ 490 w 490"/>
                <a:gd name="T1" fmla="*/ 2231 h 4318"/>
                <a:gd name="T2" fmla="*/ 489 w 490"/>
                <a:gd name="T3" fmla="*/ 2127 h 4318"/>
                <a:gd name="T4" fmla="*/ 485 w 490"/>
                <a:gd name="T5" fmla="*/ 2022 h 4318"/>
                <a:gd name="T6" fmla="*/ 469 w 490"/>
                <a:gd name="T7" fmla="*/ 1816 h 4318"/>
                <a:gd name="T8" fmla="*/ 446 w 490"/>
                <a:gd name="T9" fmla="*/ 1611 h 4318"/>
                <a:gd name="T10" fmla="*/ 415 w 490"/>
                <a:gd name="T11" fmla="*/ 1412 h 4318"/>
                <a:gd name="T12" fmla="*/ 379 w 490"/>
                <a:gd name="T13" fmla="*/ 1220 h 4318"/>
                <a:gd name="T14" fmla="*/ 339 w 490"/>
                <a:gd name="T15" fmla="*/ 1035 h 4318"/>
                <a:gd name="T16" fmla="*/ 295 w 490"/>
                <a:gd name="T17" fmla="*/ 861 h 4318"/>
                <a:gd name="T18" fmla="*/ 250 w 490"/>
                <a:gd name="T19" fmla="*/ 698 h 4318"/>
                <a:gd name="T20" fmla="*/ 206 w 490"/>
                <a:gd name="T21" fmla="*/ 547 h 4318"/>
                <a:gd name="T22" fmla="*/ 162 w 490"/>
                <a:gd name="T23" fmla="*/ 412 h 4318"/>
                <a:gd name="T24" fmla="*/ 86 w 490"/>
                <a:gd name="T25" fmla="*/ 192 h 4318"/>
                <a:gd name="T26" fmla="*/ 31 w 490"/>
                <a:gd name="T27" fmla="*/ 50 h 4318"/>
                <a:gd name="T28" fmla="*/ 10 w 490"/>
                <a:gd name="T29" fmla="*/ 0 h 4318"/>
                <a:gd name="T30" fmla="*/ 0 w 490"/>
                <a:gd name="T31" fmla="*/ 32 h 4318"/>
                <a:gd name="T32" fmla="*/ 18 w 490"/>
                <a:gd name="T33" fmla="*/ 253 h 4318"/>
                <a:gd name="T34" fmla="*/ 36 w 490"/>
                <a:gd name="T35" fmla="*/ 545 h 4318"/>
                <a:gd name="T36" fmla="*/ 55 w 490"/>
                <a:gd name="T37" fmla="*/ 918 h 4318"/>
                <a:gd name="T38" fmla="*/ 72 w 490"/>
                <a:gd name="T39" fmla="*/ 1381 h 4318"/>
                <a:gd name="T40" fmla="*/ 86 w 490"/>
                <a:gd name="T41" fmla="*/ 1942 h 4318"/>
                <a:gd name="T42" fmla="*/ 99 w 490"/>
                <a:gd name="T43" fmla="*/ 2613 h 4318"/>
                <a:gd name="T44" fmla="*/ 107 w 490"/>
                <a:gd name="T45" fmla="*/ 3402 h 4318"/>
                <a:gd name="T46" fmla="*/ 110 w 490"/>
                <a:gd name="T47" fmla="*/ 4318 h 4318"/>
                <a:gd name="T48" fmla="*/ 115 w 490"/>
                <a:gd name="T49" fmla="*/ 4316 h 4318"/>
                <a:gd name="T50" fmla="*/ 128 w 490"/>
                <a:gd name="T51" fmla="*/ 4307 h 4318"/>
                <a:gd name="T52" fmla="*/ 141 w 490"/>
                <a:gd name="T53" fmla="*/ 4293 h 4318"/>
                <a:gd name="T54" fmla="*/ 161 w 490"/>
                <a:gd name="T55" fmla="*/ 4263 h 4318"/>
                <a:gd name="T56" fmla="*/ 190 w 490"/>
                <a:gd name="T57" fmla="*/ 4206 h 4318"/>
                <a:gd name="T58" fmla="*/ 221 w 490"/>
                <a:gd name="T59" fmla="*/ 4131 h 4318"/>
                <a:gd name="T60" fmla="*/ 252 w 490"/>
                <a:gd name="T61" fmla="*/ 4039 h 4318"/>
                <a:gd name="T62" fmla="*/ 284 w 490"/>
                <a:gd name="T63" fmla="*/ 3932 h 4318"/>
                <a:gd name="T64" fmla="*/ 315 w 490"/>
                <a:gd name="T65" fmla="*/ 3809 h 4318"/>
                <a:gd name="T66" fmla="*/ 346 w 490"/>
                <a:gd name="T67" fmla="*/ 3674 h 4318"/>
                <a:gd name="T68" fmla="*/ 375 w 490"/>
                <a:gd name="T69" fmla="*/ 3526 h 4318"/>
                <a:gd name="T70" fmla="*/ 402 w 490"/>
                <a:gd name="T71" fmla="*/ 3366 h 4318"/>
                <a:gd name="T72" fmla="*/ 427 w 490"/>
                <a:gd name="T73" fmla="*/ 3197 h 4318"/>
                <a:gd name="T74" fmla="*/ 448 w 490"/>
                <a:gd name="T75" fmla="*/ 3017 h 4318"/>
                <a:gd name="T76" fmla="*/ 465 w 490"/>
                <a:gd name="T77" fmla="*/ 2830 h 4318"/>
                <a:gd name="T78" fmla="*/ 479 w 490"/>
                <a:gd name="T79" fmla="*/ 2636 h 4318"/>
                <a:gd name="T80" fmla="*/ 487 w 490"/>
                <a:gd name="T81" fmla="*/ 2436 h 4318"/>
                <a:gd name="T82" fmla="*/ 490 w 490"/>
                <a:gd name="T83" fmla="*/ 2231 h 4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0" h="4318">
                  <a:moveTo>
                    <a:pt x="490" y="2231"/>
                  </a:moveTo>
                  <a:lnTo>
                    <a:pt x="490" y="2231"/>
                  </a:lnTo>
                  <a:lnTo>
                    <a:pt x="490" y="2179"/>
                  </a:lnTo>
                  <a:lnTo>
                    <a:pt x="489" y="2127"/>
                  </a:lnTo>
                  <a:lnTo>
                    <a:pt x="487" y="2074"/>
                  </a:lnTo>
                  <a:lnTo>
                    <a:pt x="485" y="2022"/>
                  </a:lnTo>
                  <a:lnTo>
                    <a:pt x="479" y="1919"/>
                  </a:lnTo>
                  <a:lnTo>
                    <a:pt x="469" y="1816"/>
                  </a:lnTo>
                  <a:lnTo>
                    <a:pt x="459" y="1713"/>
                  </a:lnTo>
                  <a:lnTo>
                    <a:pt x="446" y="1611"/>
                  </a:lnTo>
                  <a:lnTo>
                    <a:pt x="431" y="1512"/>
                  </a:lnTo>
                  <a:lnTo>
                    <a:pt x="415" y="1412"/>
                  </a:lnTo>
                  <a:lnTo>
                    <a:pt x="398" y="1315"/>
                  </a:lnTo>
                  <a:lnTo>
                    <a:pt x="379" y="1220"/>
                  </a:lnTo>
                  <a:lnTo>
                    <a:pt x="359" y="1126"/>
                  </a:lnTo>
                  <a:lnTo>
                    <a:pt x="339" y="1035"/>
                  </a:lnTo>
                  <a:lnTo>
                    <a:pt x="317" y="947"/>
                  </a:lnTo>
                  <a:lnTo>
                    <a:pt x="295" y="861"/>
                  </a:lnTo>
                  <a:lnTo>
                    <a:pt x="273" y="778"/>
                  </a:lnTo>
                  <a:lnTo>
                    <a:pt x="250" y="698"/>
                  </a:lnTo>
                  <a:lnTo>
                    <a:pt x="229" y="621"/>
                  </a:lnTo>
                  <a:lnTo>
                    <a:pt x="206" y="547"/>
                  </a:lnTo>
                  <a:lnTo>
                    <a:pt x="184" y="478"/>
                  </a:lnTo>
                  <a:lnTo>
                    <a:pt x="162" y="412"/>
                  </a:lnTo>
                  <a:lnTo>
                    <a:pt x="122" y="293"/>
                  </a:lnTo>
                  <a:lnTo>
                    <a:pt x="86" y="192"/>
                  </a:lnTo>
                  <a:lnTo>
                    <a:pt x="55" y="110"/>
                  </a:lnTo>
                  <a:lnTo>
                    <a:pt x="31" y="5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8" y="135"/>
                  </a:lnTo>
                  <a:lnTo>
                    <a:pt x="18" y="253"/>
                  </a:lnTo>
                  <a:lnTo>
                    <a:pt x="27" y="390"/>
                  </a:lnTo>
                  <a:lnTo>
                    <a:pt x="36" y="545"/>
                  </a:lnTo>
                  <a:lnTo>
                    <a:pt x="46" y="722"/>
                  </a:lnTo>
                  <a:lnTo>
                    <a:pt x="55" y="918"/>
                  </a:lnTo>
                  <a:lnTo>
                    <a:pt x="63" y="1138"/>
                  </a:lnTo>
                  <a:lnTo>
                    <a:pt x="72" y="1381"/>
                  </a:lnTo>
                  <a:lnTo>
                    <a:pt x="80" y="1649"/>
                  </a:lnTo>
                  <a:lnTo>
                    <a:pt x="86" y="1942"/>
                  </a:lnTo>
                  <a:lnTo>
                    <a:pt x="94" y="2264"/>
                  </a:lnTo>
                  <a:lnTo>
                    <a:pt x="99" y="2613"/>
                  </a:lnTo>
                  <a:lnTo>
                    <a:pt x="103" y="2992"/>
                  </a:lnTo>
                  <a:lnTo>
                    <a:pt x="107" y="3402"/>
                  </a:lnTo>
                  <a:lnTo>
                    <a:pt x="109" y="3843"/>
                  </a:lnTo>
                  <a:lnTo>
                    <a:pt x="110" y="4318"/>
                  </a:lnTo>
                  <a:lnTo>
                    <a:pt x="110" y="4318"/>
                  </a:lnTo>
                  <a:lnTo>
                    <a:pt x="115" y="4316"/>
                  </a:lnTo>
                  <a:lnTo>
                    <a:pt x="122" y="4312"/>
                  </a:lnTo>
                  <a:lnTo>
                    <a:pt x="128" y="4307"/>
                  </a:lnTo>
                  <a:lnTo>
                    <a:pt x="134" y="4300"/>
                  </a:lnTo>
                  <a:lnTo>
                    <a:pt x="141" y="4293"/>
                  </a:lnTo>
                  <a:lnTo>
                    <a:pt x="148" y="4284"/>
                  </a:lnTo>
                  <a:lnTo>
                    <a:pt x="161" y="4263"/>
                  </a:lnTo>
                  <a:lnTo>
                    <a:pt x="176" y="4236"/>
                  </a:lnTo>
                  <a:lnTo>
                    <a:pt x="190" y="4206"/>
                  </a:lnTo>
                  <a:lnTo>
                    <a:pt x="206" y="4170"/>
                  </a:lnTo>
                  <a:lnTo>
                    <a:pt x="221" y="4131"/>
                  </a:lnTo>
                  <a:lnTo>
                    <a:pt x="237" y="4087"/>
                  </a:lnTo>
                  <a:lnTo>
                    <a:pt x="252" y="4039"/>
                  </a:lnTo>
                  <a:lnTo>
                    <a:pt x="268" y="3988"/>
                  </a:lnTo>
                  <a:lnTo>
                    <a:pt x="284" y="3932"/>
                  </a:lnTo>
                  <a:lnTo>
                    <a:pt x="299" y="3873"/>
                  </a:lnTo>
                  <a:lnTo>
                    <a:pt x="315" y="3809"/>
                  </a:lnTo>
                  <a:lnTo>
                    <a:pt x="330" y="3744"/>
                  </a:lnTo>
                  <a:lnTo>
                    <a:pt x="346" y="3674"/>
                  </a:lnTo>
                  <a:lnTo>
                    <a:pt x="360" y="3602"/>
                  </a:lnTo>
                  <a:lnTo>
                    <a:pt x="375" y="3526"/>
                  </a:lnTo>
                  <a:lnTo>
                    <a:pt x="388" y="3447"/>
                  </a:lnTo>
                  <a:lnTo>
                    <a:pt x="402" y="3366"/>
                  </a:lnTo>
                  <a:lnTo>
                    <a:pt x="414" y="3283"/>
                  </a:lnTo>
                  <a:lnTo>
                    <a:pt x="427" y="3197"/>
                  </a:lnTo>
                  <a:lnTo>
                    <a:pt x="437" y="3108"/>
                  </a:lnTo>
                  <a:lnTo>
                    <a:pt x="448" y="3017"/>
                  </a:lnTo>
                  <a:lnTo>
                    <a:pt x="457" y="2925"/>
                  </a:lnTo>
                  <a:lnTo>
                    <a:pt x="465" y="2830"/>
                  </a:lnTo>
                  <a:lnTo>
                    <a:pt x="473" y="2734"/>
                  </a:lnTo>
                  <a:lnTo>
                    <a:pt x="479" y="2636"/>
                  </a:lnTo>
                  <a:lnTo>
                    <a:pt x="484" y="2536"/>
                  </a:lnTo>
                  <a:lnTo>
                    <a:pt x="487" y="2436"/>
                  </a:lnTo>
                  <a:lnTo>
                    <a:pt x="489" y="2334"/>
                  </a:lnTo>
                  <a:lnTo>
                    <a:pt x="490" y="2231"/>
                  </a:lnTo>
                  <a:lnTo>
                    <a:pt x="490" y="2231"/>
                  </a:lnTo>
                  <a:close/>
                </a:path>
              </a:pathLst>
            </a:custGeom>
            <a:solidFill>
              <a:srgbClr val="8663C8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654" dirty="0"/>
            </a:p>
          </p:txBody>
        </p:sp>
      </p:grpSp>
      <p:sp>
        <p:nvSpPr>
          <p:cNvPr id="199" name="Freeform 19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 rot="10231410" flipH="1">
            <a:off x="5722428" y="3824830"/>
            <a:ext cx="341528" cy="1603149"/>
          </a:xfrm>
          <a:custGeom>
            <a:avLst/>
            <a:gdLst>
              <a:gd name="T0" fmla="*/ 6 w 490"/>
              <a:gd name="T1" fmla="*/ 2247 h 4288"/>
              <a:gd name="T2" fmla="*/ 2 w 490"/>
              <a:gd name="T3" fmla="*/ 2352 h 4288"/>
              <a:gd name="T4" fmla="*/ 0 w 490"/>
              <a:gd name="T5" fmla="*/ 2456 h 4288"/>
              <a:gd name="T6" fmla="*/ 4 w 490"/>
              <a:gd name="T7" fmla="*/ 2658 h 4288"/>
              <a:gd name="T8" fmla="*/ 17 w 490"/>
              <a:gd name="T9" fmla="*/ 2853 h 4288"/>
              <a:gd name="T10" fmla="*/ 36 w 490"/>
              <a:gd name="T11" fmla="*/ 3040 h 4288"/>
              <a:gd name="T12" fmla="*/ 63 w 490"/>
              <a:gd name="T13" fmla="*/ 3219 h 4288"/>
              <a:gd name="T14" fmla="*/ 96 w 490"/>
              <a:gd name="T15" fmla="*/ 3387 h 4288"/>
              <a:gd name="T16" fmla="*/ 133 w 490"/>
              <a:gd name="T17" fmla="*/ 3545 h 4288"/>
              <a:gd name="T18" fmla="*/ 173 w 490"/>
              <a:gd name="T19" fmla="*/ 3689 h 4288"/>
              <a:gd name="T20" fmla="*/ 215 w 490"/>
              <a:gd name="T21" fmla="*/ 3821 h 4288"/>
              <a:gd name="T22" fmla="*/ 259 w 490"/>
              <a:gd name="T23" fmla="*/ 3938 h 4288"/>
              <a:gd name="T24" fmla="*/ 302 w 490"/>
              <a:gd name="T25" fmla="*/ 4041 h 4288"/>
              <a:gd name="T26" fmla="*/ 345 w 490"/>
              <a:gd name="T27" fmla="*/ 4127 h 4288"/>
              <a:gd name="T28" fmla="*/ 385 w 490"/>
              <a:gd name="T29" fmla="*/ 4196 h 4288"/>
              <a:gd name="T30" fmla="*/ 423 w 490"/>
              <a:gd name="T31" fmla="*/ 4246 h 4288"/>
              <a:gd name="T32" fmla="*/ 439 w 490"/>
              <a:gd name="T33" fmla="*/ 4264 h 4288"/>
              <a:gd name="T34" fmla="*/ 455 w 490"/>
              <a:gd name="T35" fmla="*/ 4277 h 4288"/>
              <a:gd name="T36" fmla="*/ 469 w 490"/>
              <a:gd name="T37" fmla="*/ 4285 h 4288"/>
              <a:gd name="T38" fmla="*/ 483 w 490"/>
              <a:gd name="T39" fmla="*/ 4288 h 4288"/>
              <a:gd name="T40" fmla="*/ 486 w 490"/>
              <a:gd name="T41" fmla="*/ 4287 h 4288"/>
              <a:gd name="T42" fmla="*/ 490 w 490"/>
              <a:gd name="T43" fmla="*/ 4286 h 4288"/>
              <a:gd name="T44" fmla="*/ 487 w 490"/>
              <a:gd name="T45" fmla="*/ 3370 h 4288"/>
              <a:gd name="T46" fmla="*/ 479 w 490"/>
              <a:gd name="T47" fmla="*/ 2581 h 4288"/>
              <a:gd name="T48" fmla="*/ 466 w 490"/>
              <a:gd name="T49" fmla="*/ 1910 h 4288"/>
              <a:gd name="T50" fmla="*/ 452 w 490"/>
              <a:gd name="T51" fmla="*/ 1349 h 4288"/>
              <a:gd name="T52" fmla="*/ 435 w 490"/>
              <a:gd name="T53" fmla="*/ 886 h 4288"/>
              <a:gd name="T54" fmla="*/ 416 w 490"/>
              <a:gd name="T55" fmla="*/ 513 h 4288"/>
              <a:gd name="T56" fmla="*/ 398 w 490"/>
              <a:gd name="T57" fmla="*/ 221 h 4288"/>
              <a:gd name="T58" fmla="*/ 380 w 490"/>
              <a:gd name="T59" fmla="*/ 0 h 4288"/>
              <a:gd name="T60" fmla="*/ 368 w 490"/>
              <a:gd name="T61" fmla="*/ 40 h 4288"/>
              <a:gd name="T62" fmla="*/ 331 w 490"/>
              <a:gd name="T63" fmla="*/ 162 h 4288"/>
              <a:gd name="T64" fmla="*/ 284 w 490"/>
              <a:gd name="T65" fmla="*/ 342 h 4288"/>
              <a:gd name="T66" fmla="*/ 227 w 490"/>
              <a:gd name="T67" fmla="*/ 576 h 4288"/>
              <a:gd name="T68" fmla="*/ 185 w 490"/>
              <a:gd name="T69" fmla="*/ 786 h 4288"/>
              <a:gd name="T70" fmla="*/ 156 w 490"/>
              <a:gd name="T71" fmla="*/ 943 h 4288"/>
              <a:gd name="T72" fmla="*/ 127 w 490"/>
              <a:gd name="T73" fmla="*/ 1111 h 4288"/>
              <a:gd name="T74" fmla="*/ 100 w 490"/>
              <a:gd name="T75" fmla="*/ 1292 h 4288"/>
              <a:gd name="T76" fmla="*/ 74 w 490"/>
              <a:gd name="T77" fmla="*/ 1485 h 4288"/>
              <a:gd name="T78" fmla="*/ 51 w 490"/>
              <a:gd name="T79" fmla="*/ 1688 h 4288"/>
              <a:gd name="T80" fmla="*/ 30 w 490"/>
              <a:gd name="T81" fmla="*/ 1904 h 4288"/>
              <a:gd name="T82" fmla="*/ 14 w 490"/>
              <a:gd name="T83" fmla="*/ 2130 h 4288"/>
              <a:gd name="T84" fmla="*/ 6 w 490"/>
              <a:gd name="T85" fmla="*/ 2247 h 4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90" h="4288">
                <a:moveTo>
                  <a:pt x="6" y="2247"/>
                </a:moveTo>
                <a:lnTo>
                  <a:pt x="6" y="2247"/>
                </a:lnTo>
                <a:lnTo>
                  <a:pt x="4" y="2300"/>
                </a:lnTo>
                <a:lnTo>
                  <a:pt x="2" y="2352"/>
                </a:lnTo>
                <a:lnTo>
                  <a:pt x="1" y="2404"/>
                </a:lnTo>
                <a:lnTo>
                  <a:pt x="0" y="2456"/>
                </a:lnTo>
                <a:lnTo>
                  <a:pt x="1" y="2557"/>
                </a:lnTo>
                <a:lnTo>
                  <a:pt x="4" y="2658"/>
                </a:lnTo>
                <a:lnTo>
                  <a:pt x="9" y="2757"/>
                </a:lnTo>
                <a:lnTo>
                  <a:pt x="17" y="2853"/>
                </a:lnTo>
                <a:lnTo>
                  <a:pt x="25" y="2948"/>
                </a:lnTo>
                <a:lnTo>
                  <a:pt x="36" y="3040"/>
                </a:lnTo>
                <a:lnTo>
                  <a:pt x="49" y="3130"/>
                </a:lnTo>
                <a:lnTo>
                  <a:pt x="63" y="3219"/>
                </a:lnTo>
                <a:lnTo>
                  <a:pt x="79" y="3304"/>
                </a:lnTo>
                <a:lnTo>
                  <a:pt x="96" y="3387"/>
                </a:lnTo>
                <a:lnTo>
                  <a:pt x="114" y="3467"/>
                </a:lnTo>
                <a:lnTo>
                  <a:pt x="133" y="3545"/>
                </a:lnTo>
                <a:lnTo>
                  <a:pt x="153" y="3618"/>
                </a:lnTo>
                <a:lnTo>
                  <a:pt x="173" y="3689"/>
                </a:lnTo>
                <a:lnTo>
                  <a:pt x="194" y="3756"/>
                </a:lnTo>
                <a:lnTo>
                  <a:pt x="215" y="3821"/>
                </a:lnTo>
                <a:lnTo>
                  <a:pt x="237" y="3882"/>
                </a:lnTo>
                <a:lnTo>
                  <a:pt x="259" y="3938"/>
                </a:lnTo>
                <a:lnTo>
                  <a:pt x="280" y="3992"/>
                </a:lnTo>
                <a:lnTo>
                  <a:pt x="302" y="4041"/>
                </a:lnTo>
                <a:lnTo>
                  <a:pt x="324" y="4086"/>
                </a:lnTo>
                <a:lnTo>
                  <a:pt x="345" y="4127"/>
                </a:lnTo>
                <a:lnTo>
                  <a:pt x="366" y="4163"/>
                </a:lnTo>
                <a:lnTo>
                  <a:pt x="385" y="4196"/>
                </a:lnTo>
                <a:lnTo>
                  <a:pt x="405" y="4224"/>
                </a:lnTo>
                <a:lnTo>
                  <a:pt x="423" y="4246"/>
                </a:lnTo>
                <a:lnTo>
                  <a:pt x="431" y="4256"/>
                </a:lnTo>
                <a:lnTo>
                  <a:pt x="439" y="4264"/>
                </a:lnTo>
                <a:lnTo>
                  <a:pt x="448" y="4271"/>
                </a:lnTo>
                <a:lnTo>
                  <a:pt x="455" y="4277"/>
                </a:lnTo>
                <a:lnTo>
                  <a:pt x="462" y="4282"/>
                </a:lnTo>
                <a:lnTo>
                  <a:pt x="469" y="4285"/>
                </a:lnTo>
                <a:lnTo>
                  <a:pt x="477" y="4287"/>
                </a:lnTo>
                <a:lnTo>
                  <a:pt x="483" y="4288"/>
                </a:lnTo>
                <a:lnTo>
                  <a:pt x="483" y="4288"/>
                </a:lnTo>
                <a:lnTo>
                  <a:pt x="486" y="4287"/>
                </a:lnTo>
                <a:lnTo>
                  <a:pt x="490" y="4286"/>
                </a:lnTo>
                <a:lnTo>
                  <a:pt x="490" y="4286"/>
                </a:lnTo>
                <a:lnTo>
                  <a:pt x="489" y="3811"/>
                </a:lnTo>
                <a:lnTo>
                  <a:pt x="487" y="3370"/>
                </a:lnTo>
                <a:lnTo>
                  <a:pt x="483" y="2960"/>
                </a:lnTo>
                <a:lnTo>
                  <a:pt x="479" y="2581"/>
                </a:lnTo>
                <a:lnTo>
                  <a:pt x="474" y="2232"/>
                </a:lnTo>
                <a:lnTo>
                  <a:pt x="466" y="1910"/>
                </a:lnTo>
                <a:lnTo>
                  <a:pt x="460" y="1617"/>
                </a:lnTo>
                <a:lnTo>
                  <a:pt x="452" y="1349"/>
                </a:lnTo>
                <a:lnTo>
                  <a:pt x="443" y="1106"/>
                </a:lnTo>
                <a:lnTo>
                  <a:pt x="435" y="886"/>
                </a:lnTo>
                <a:lnTo>
                  <a:pt x="426" y="690"/>
                </a:lnTo>
                <a:lnTo>
                  <a:pt x="416" y="513"/>
                </a:lnTo>
                <a:lnTo>
                  <a:pt x="407" y="358"/>
                </a:lnTo>
                <a:lnTo>
                  <a:pt x="398" y="221"/>
                </a:lnTo>
                <a:lnTo>
                  <a:pt x="388" y="103"/>
                </a:lnTo>
                <a:lnTo>
                  <a:pt x="380" y="0"/>
                </a:lnTo>
                <a:lnTo>
                  <a:pt x="380" y="0"/>
                </a:lnTo>
                <a:lnTo>
                  <a:pt x="368" y="40"/>
                </a:lnTo>
                <a:lnTo>
                  <a:pt x="351" y="94"/>
                </a:lnTo>
                <a:lnTo>
                  <a:pt x="331" y="162"/>
                </a:lnTo>
                <a:lnTo>
                  <a:pt x="308" y="244"/>
                </a:lnTo>
                <a:lnTo>
                  <a:pt x="284" y="342"/>
                </a:lnTo>
                <a:lnTo>
                  <a:pt x="257" y="452"/>
                </a:lnTo>
                <a:lnTo>
                  <a:pt x="227" y="576"/>
                </a:lnTo>
                <a:lnTo>
                  <a:pt x="199" y="713"/>
                </a:lnTo>
                <a:lnTo>
                  <a:pt x="185" y="786"/>
                </a:lnTo>
                <a:lnTo>
                  <a:pt x="169" y="863"/>
                </a:lnTo>
                <a:lnTo>
                  <a:pt x="156" y="943"/>
                </a:lnTo>
                <a:lnTo>
                  <a:pt x="141" y="1026"/>
                </a:lnTo>
                <a:lnTo>
                  <a:pt x="127" y="1111"/>
                </a:lnTo>
                <a:lnTo>
                  <a:pt x="113" y="1200"/>
                </a:lnTo>
                <a:lnTo>
                  <a:pt x="100" y="1292"/>
                </a:lnTo>
                <a:lnTo>
                  <a:pt x="86" y="1387"/>
                </a:lnTo>
                <a:lnTo>
                  <a:pt x="74" y="1485"/>
                </a:lnTo>
                <a:lnTo>
                  <a:pt x="62" y="1586"/>
                </a:lnTo>
                <a:lnTo>
                  <a:pt x="51" y="1688"/>
                </a:lnTo>
                <a:lnTo>
                  <a:pt x="41" y="1795"/>
                </a:lnTo>
                <a:lnTo>
                  <a:pt x="30" y="1904"/>
                </a:lnTo>
                <a:lnTo>
                  <a:pt x="22" y="2015"/>
                </a:lnTo>
                <a:lnTo>
                  <a:pt x="14" y="2130"/>
                </a:lnTo>
                <a:lnTo>
                  <a:pt x="6" y="2247"/>
                </a:lnTo>
                <a:lnTo>
                  <a:pt x="6" y="2247"/>
                </a:lnTo>
                <a:close/>
              </a:path>
            </a:pathLst>
          </a:custGeom>
          <a:solidFill>
            <a:srgbClr val="1C8B98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654" dirty="0"/>
          </a:p>
        </p:txBody>
      </p:sp>
      <p:sp>
        <p:nvSpPr>
          <p:cNvPr id="200" name="Freeform 19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 rot="10231410" flipH="1">
            <a:off x="5983073" y="3782161"/>
            <a:ext cx="341528" cy="1614365"/>
          </a:xfrm>
          <a:custGeom>
            <a:avLst/>
            <a:gdLst>
              <a:gd name="T0" fmla="*/ 490 w 490"/>
              <a:gd name="T1" fmla="*/ 2231 h 4318"/>
              <a:gd name="T2" fmla="*/ 489 w 490"/>
              <a:gd name="T3" fmla="*/ 2127 h 4318"/>
              <a:gd name="T4" fmla="*/ 485 w 490"/>
              <a:gd name="T5" fmla="*/ 2022 h 4318"/>
              <a:gd name="T6" fmla="*/ 469 w 490"/>
              <a:gd name="T7" fmla="*/ 1816 h 4318"/>
              <a:gd name="T8" fmla="*/ 446 w 490"/>
              <a:gd name="T9" fmla="*/ 1611 h 4318"/>
              <a:gd name="T10" fmla="*/ 415 w 490"/>
              <a:gd name="T11" fmla="*/ 1412 h 4318"/>
              <a:gd name="T12" fmla="*/ 379 w 490"/>
              <a:gd name="T13" fmla="*/ 1220 h 4318"/>
              <a:gd name="T14" fmla="*/ 339 w 490"/>
              <a:gd name="T15" fmla="*/ 1035 h 4318"/>
              <a:gd name="T16" fmla="*/ 295 w 490"/>
              <a:gd name="T17" fmla="*/ 861 h 4318"/>
              <a:gd name="T18" fmla="*/ 250 w 490"/>
              <a:gd name="T19" fmla="*/ 698 h 4318"/>
              <a:gd name="T20" fmla="*/ 206 w 490"/>
              <a:gd name="T21" fmla="*/ 547 h 4318"/>
              <a:gd name="T22" fmla="*/ 162 w 490"/>
              <a:gd name="T23" fmla="*/ 412 h 4318"/>
              <a:gd name="T24" fmla="*/ 86 w 490"/>
              <a:gd name="T25" fmla="*/ 192 h 4318"/>
              <a:gd name="T26" fmla="*/ 31 w 490"/>
              <a:gd name="T27" fmla="*/ 50 h 4318"/>
              <a:gd name="T28" fmla="*/ 10 w 490"/>
              <a:gd name="T29" fmla="*/ 0 h 4318"/>
              <a:gd name="T30" fmla="*/ 0 w 490"/>
              <a:gd name="T31" fmla="*/ 32 h 4318"/>
              <a:gd name="T32" fmla="*/ 18 w 490"/>
              <a:gd name="T33" fmla="*/ 253 h 4318"/>
              <a:gd name="T34" fmla="*/ 36 w 490"/>
              <a:gd name="T35" fmla="*/ 545 h 4318"/>
              <a:gd name="T36" fmla="*/ 55 w 490"/>
              <a:gd name="T37" fmla="*/ 918 h 4318"/>
              <a:gd name="T38" fmla="*/ 72 w 490"/>
              <a:gd name="T39" fmla="*/ 1381 h 4318"/>
              <a:gd name="T40" fmla="*/ 86 w 490"/>
              <a:gd name="T41" fmla="*/ 1942 h 4318"/>
              <a:gd name="T42" fmla="*/ 99 w 490"/>
              <a:gd name="T43" fmla="*/ 2613 h 4318"/>
              <a:gd name="T44" fmla="*/ 107 w 490"/>
              <a:gd name="T45" fmla="*/ 3402 h 4318"/>
              <a:gd name="T46" fmla="*/ 110 w 490"/>
              <a:gd name="T47" fmla="*/ 4318 h 4318"/>
              <a:gd name="T48" fmla="*/ 115 w 490"/>
              <a:gd name="T49" fmla="*/ 4316 h 4318"/>
              <a:gd name="T50" fmla="*/ 128 w 490"/>
              <a:gd name="T51" fmla="*/ 4307 h 4318"/>
              <a:gd name="T52" fmla="*/ 141 w 490"/>
              <a:gd name="T53" fmla="*/ 4293 h 4318"/>
              <a:gd name="T54" fmla="*/ 161 w 490"/>
              <a:gd name="T55" fmla="*/ 4263 h 4318"/>
              <a:gd name="T56" fmla="*/ 190 w 490"/>
              <a:gd name="T57" fmla="*/ 4206 h 4318"/>
              <a:gd name="T58" fmla="*/ 221 w 490"/>
              <a:gd name="T59" fmla="*/ 4131 h 4318"/>
              <a:gd name="T60" fmla="*/ 252 w 490"/>
              <a:gd name="T61" fmla="*/ 4039 h 4318"/>
              <a:gd name="T62" fmla="*/ 284 w 490"/>
              <a:gd name="T63" fmla="*/ 3932 h 4318"/>
              <a:gd name="T64" fmla="*/ 315 w 490"/>
              <a:gd name="T65" fmla="*/ 3809 h 4318"/>
              <a:gd name="T66" fmla="*/ 346 w 490"/>
              <a:gd name="T67" fmla="*/ 3674 h 4318"/>
              <a:gd name="T68" fmla="*/ 375 w 490"/>
              <a:gd name="T69" fmla="*/ 3526 h 4318"/>
              <a:gd name="T70" fmla="*/ 402 w 490"/>
              <a:gd name="T71" fmla="*/ 3366 h 4318"/>
              <a:gd name="T72" fmla="*/ 427 w 490"/>
              <a:gd name="T73" fmla="*/ 3197 h 4318"/>
              <a:gd name="T74" fmla="*/ 448 w 490"/>
              <a:gd name="T75" fmla="*/ 3017 h 4318"/>
              <a:gd name="T76" fmla="*/ 465 w 490"/>
              <a:gd name="T77" fmla="*/ 2830 h 4318"/>
              <a:gd name="T78" fmla="*/ 479 w 490"/>
              <a:gd name="T79" fmla="*/ 2636 h 4318"/>
              <a:gd name="T80" fmla="*/ 487 w 490"/>
              <a:gd name="T81" fmla="*/ 2436 h 4318"/>
              <a:gd name="T82" fmla="*/ 490 w 490"/>
              <a:gd name="T83" fmla="*/ 2231 h 4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90" h="4318">
                <a:moveTo>
                  <a:pt x="490" y="2231"/>
                </a:moveTo>
                <a:lnTo>
                  <a:pt x="490" y="2231"/>
                </a:lnTo>
                <a:lnTo>
                  <a:pt x="490" y="2179"/>
                </a:lnTo>
                <a:lnTo>
                  <a:pt x="489" y="2127"/>
                </a:lnTo>
                <a:lnTo>
                  <a:pt x="487" y="2074"/>
                </a:lnTo>
                <a:lnTo>
                  <a:pt x="485" y="2022"/>
                </a:lnTo>
                <a:lnTo>
                  <a:pt x="479" y="1919"/>
                </a:lnTo>
                <a:lnTo>
                  <a:pt x="469" y="1816"/>
                </a:lnTo>
                <a:lnTo>
                  <a:pt x="459" y="1713"/>
                </a:lnTo>
                <a:lnTo>
                  <a:pt x="446" y="1611"/>
                </a:lnTo>
                <a:lnTo>
                  <a:pt x="431" y="1512"/>
                </a:lnTo>
                <a:lnTo>
                  <a:pt x="415" y="1412"/>
                </a:lnTo>
                <a:lnTo>
                  <a:pt x="398" y="1315"/>
                </a:lnTo>
                <a:lnTo>
                  <a:pt x="379" y="1220"/>
                </a:lnTo>
                <a:lnTo>
                  <a:pt x="359" y="1126"/>
                </a:lnTo>
                <a:lnTo>
                  <a:pt x="339" y="1035"/>
                </a:lnTo>
                <a:lnTo>
                  <a:pt x="317" y="947"/>
                </a:lnTo>
                <a:lnTo>
                  <a:pt x="295" y="861"/>
                </a:lnTo>
                <a:lnTo>
                  <a:pt x="273" y="778"/>
                </a:lnTo>
                <a:lnTo>
                  <a:pt x="250" y="698"/>
                </a:lnTo>
                <a:lnTo>
                  <a:pt x="229" y="621"/>
                </a:lnTo>
                <a:lnTo>
                  <a:pt x="206" y="547"/>
                </a:lnTo>
                <a:lnTo>
                  <a:pt x="184" y="478"/>
                </a:lnTo>
                <a:lnTo>
                  <a:pt x="162" y="412"/>
                </a:lnTo>
                <a:lnTo>
                  <a:pt x="122" y="293"/>
                </a:lnTo>
                <a:lnTo>
                  <a:pt x="86" y="192"/>
                </a:lnTo>
                <a:lnTo>
                  <a:pt x="55" y="110"/>
                </a:lnTo>
                <a:lnTo>
                  <a:pt x="31" y="50"/>
                </a:lnTo>
                <a:lnTo>
                  <a:pt x="10" y="0"/>
                </a:lnTo>
                <a:lnTo>
                  <a:pt x="10" y="0"/>
                </a:lnTo>
                <a:lnTo>
                  <a:pt x="0" y="32"/>
                </a:lnTo>
                <a:lnTo>
                  <a:pt x="0" y="32"/>
                </a:lnTo>
                <a:lnTo>
                  <a:pt x="8" y="135"/>
                </a:lnTo>
                <a:lnTo>
                  <a:pt x="18" y="253"/>
                </a:lnTo>
                <a:lnTo>
                  <a:pt x="27" y="390"/>
                </a:lnTo>
                <a:lnTo>
                  <a:pt x="36" y="545"/>
                </a:lnTo>
                <a:lnTo>
                  <a:pt x="46" y="722"/>
                </a:lnTo>
                <a:lnTo>
                  <a:pt x="55" y="918"/>
                </a:lnTo>
                <a:lnTo>
                  <a:pt x="63" y="1138"/>
                </a:lnTo>
                <a:lnTo>
                  <a:pt x="72" y="1381"/>
                </a:lnTo>
                <a:lnTo>
                  <a:pt x="80" y="1649"/>
                </a:lnTo>
                <a:lnTo>
                  <a:pt x="86" y="1942"/>
                </a:lnTo>
                <a:lnTo>
                  <a:pt x="94" y="2264"/>
                </a:lnTo>
                <a:lnTo>
                  <a:pt x="99" y="2613"/>
                </a:lnTo>
                <a:lnTo>
                  <a:pt x="103" y="2992"/>
                </a:lnTo>
                <a:lnTo>
                  <a:pt x="107" y="3402"/>
                </a:lnTo>
                <a:lnTo>
                  <a:pt x="109" y="3843"/>
                </a:lnTo>
                <a:lnTo>
                  <a:pt x="110" y="4318"/>
                </a:lnTo>
                <a:lnTo>
                  <a:pt x="110" y="4318"/>
                </a:lnTo>
                <a:lnTo>
                  <a:pt x="115" y="4316"/>
                </a:lnTo>
                <a:lnTo>
                  <a:pt x="122" y="4312"/>
                </a:lnTo>
                <a:lnTo>
                  <a:pt x="128" y="4307"/>
                </a:lnTo>
                <a:lnTo>
                  <a:pt x="134" y="4300"/>
                </a:lnTo>
                <a:lnTo>
                  <a:pt x="141" y="4293"/>
                </a:lnTo>
                <a:lnTo>
                  <a:pt x="148" y="4284"/>
                </a:lnTo>
                <a:lnTo>
                  <a:pt x="161" y="4263"/>
                </a:lnTo>
                <a:lnTo>
                  <a:pt x="176" y="4236"/>
                </a:lnTo>
                <a:lnTo>
                  <a:pt x="190" y="4206"/>
                </a:lnTo>
                <a:lnTo>
                  <a:pt x="206" y="4170"/>
                </a:lnTo>
                <a:lnTo>
                  <a:pt x="221" y="4131"/>
                </a:lnTo>
                <a:lnTo>
                  <a:pt x="237" y="4087"/>
                </a:lnTo>
                <a:lnTo>
                  <a:pt x="252" y="4039"/>
                </a:lnTo>
                <a:lnTo>
                  <a:pt x="268" y="3988"/>
                </a:lnTo>
                <a:lnTo>
                  <a:pt x="284" y="3932"/>
                </a:lnTo>
                <a:lnTo>
                  <a:pt x="299" y="3873"/>
                </a:lnTo>
                <a:lnTo>
                  <a:pt x="315" y="3809"/>
                </a:lnTo>
                <a:lnTo>
                  <a:pt x="330" y="3744"/>
                </a:lnTo>
                <a:lnTo>
                  <a:pt x="346" y="3674"/>
                </a:lnTo>
                <a:lnTo>
                  <a:pt x="360" y="3602"/>
                </a:lnTo>
                <a:lnTo>
                  <a:pt x="375" y="3526"/>
                </a:lnTo>
                <a:lnTo>
                  <a:pt x="388" y="3447"/>
                </a:lnTo>
                <a:lnTo>
                  <a:pt x="402" y="3366"/>
                </a:lnTo>
                <a:lnTo>
                  <a:pt x="414" y="3283"/>
                </a:lnTo>
                <a:lnTo>
                  <a:pt x="427" y="3197"/>
                </a:lnTo>
                <a:lnTo>
                  <a:pt x="437" y="3108"/>
                </a:lnTo>
                <a:lnTo>
                  <a:pt x="448" y="3017"/>
                </a:lnTo>
                <a:lnTo>
                  <a:pt x="457" y="2925"/>
                </a:lnTo>
                <a:lnTo>
                  <a:pt x="465" y="2830"/>
                </a:lnTo>
                <a:lnTo>
                  <a:pt x="473" y="2734"/>
                </a:lnTo>
                <a:lnTo>
                  <a:pt x="479" y="2636"/>
                </a:lnTo>
                <a:lnTo>
                  <a:pt x="484" y="2536"/>
                </a:lnTo>
                <a:lnTo>
                  <a:pt x="487" y="2436"/>
                </a:lnTo>
                <a:lnTo>
                  <a:pt x="489" y="2334"/>
                </a:lnTo>
                <a:lnTo>
                  <a:pt x="490" y="2231"/>
                </a:lnTo>
                <a:lnTo>
                  <a:pt x="490" y="2231"/>
                </a:lnTo>
                <a:close/>
              </a:path>
            </a:pathLst>
          </a:custGeom>
          <a:solidFill>
            <a:srgbClr val="187682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654" dirty="0"/>
          </a:p>
        </p:txBody>
      </p:sp>
      <p:sp>
        <p:nvSpPr>
          <p:cNvPr id="175" name="Freeform 17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 rot="4772340">
            <a:off x="6824583" y="2350259"/>
            <a:ext cx="341528" cy="1603149"/>
          </a:xfrm>
          <a:custGeom>
            <a:avLst/>
            <a:gdLst>
              <a:gd name="T0" fmla="*/ 6 w 490"/>
              <a:gd name="T1" fmla="*/ 2247 h 4288"/>
              <a:gd name="T2" fmla="*/ 2 w 490"/>
              <a:gd name="T3" fmla="*/ 2352 h 4288"/>
              <a:gd name="T4" fmla="*/ 0 w 490"/>
              <a:gd name="T5" fmla="*/ 2456 h 4288"/>
              <a:gd name="T6" fmla="*/ 4 w 490"/>
              <a:gd name="T7" fmla="*/ 2658 h 4288"/>
              <a:gd name="T8" fmla="*/ 17 w 490"/>
              <a:gd name="T9" fmla="*/ 2853 h 4288"/>
              <a:gd name="T10" fmla="*/ 36 w 490"/>
              <a:gd name="T11" fmla="*/ 3040 h 4288"/>
              <a:gd name="T12" fmla="*/ 63 w 490"/>
              <a:gd name="T13" fmla="*/ 3219 h 4288"/>
              <a:gd name="T14" fmla="*/ 96 w 490"/>
              <a:gd name="T15" fmla="*/ 3387 h 4288"/>
              <a:gd name="T16" fmla="*/ 133 w 490"/>
              <a:gd name="T17" fmla="*/ 3545 h 4288"/>
              <a:gd name="T18" fmla="*/ 173 w 490"/>
              <a:gd name="T19" fmla="*/ 3689 h 4288"/>
              <a:gd name="T20" fmla="*/ 215 w 490"/>
              <a:gd name="T21" fmla="*/ 3821 h 4288"/>
              <a:gd name="T22" fmla="*/ 259 w 490"/>
              <a:gd name="T23" fmla="*/ 3938 h 4288"/>
              <a:gd name="T24" fmla="*/ 302 w 490"/>
              <a:gd name="T25" fmla="*/ 4041 h 4288"/>
              <a:gd name="T26" fmla="*/ 345 w 490"/>
              <a:gd name="T27" fmla="*/ 4127 h 4288"/>
              <a:gd name="T28" fmla="*/ 385 w 490"/>
              <a:gd name="T29" fmla="*/ 4196 h 4288"/>
              <a:gd name="T30" fmla="*/ 423 w 490"/>
              <a:gd name="T31" fmla="*/ 4246 h 4288"/>
              <a:gd name="T32" fmla="*/ 439 w 490"/>
              <a:gd name="T33" fmla="*/ 4264 h 4288"/>
              <a:gd name="T34" fmla="*/ 455 w 490"/>
              <a:gd name="T35" fmla="*/ 4277 h 4288"/>
              <a:gd name="T36" fmla="*/ 469 w 490"/>
              <a:gd name="T37" fmla="*/ 4285 h 4288"/>
              <a:gd name="T38" fmla="*/ 483 w 490"/>
              <a:gd name="T39" fmla="*/ 4288 h 4288"/>
              <a:gd name="T40" fmla="*/ 486 w 490"/>
              <a:gd name="T41" fmla="*/ 4287 h 4288"/>
              <a:gd name="T42" fmla="*/ 490 w 490"/>
              <a:gd name="T43" fmla="*/ 4286 h 4288"/>
              <a:gd name="T44" fmla="*/ 487 w 490"/>
              <a:gd name="T45" fmla="*/ 3370 h 4288"/>
              <a:gd name="T46" fmla="*/ 479 w 490"/>
              <a:gd name="T47" fmla="*/ 2581 h 4288"/>
              <a:gd name="T48" fmla="*/ 466 w 490"/>
              <a:gd name="T49" fmla="*/ 1910 h 4288"/>
              <a:gd name="T50" fmla="*/ 452 w 490"/>
              <a:gd name="T51" fmla="*/ 1349 h 4288"/>
              <a:gd name="T52" fmla="*/ 435 w 490"/>
              <a:gd name="T53" fmla="*/ 886 h 4288"/>
              <a:gd name="T54" fmla="*/ 416 w 490"/>
              <a:gd name="T55" fmla="*/ 513 h 4288"/>
              <a:gd name="T56" fmla="*/ 398 w 490"/>
              <a:gd name="T57" fmla="*/ 221 h 4288"/>
              <a:gd name="T58" fmla="*/ 380 w 490"/>
              <a:gd name="T59" fmla="*/ 0 h 4288"/>
              <a:gd name="T60" fmla="*/ 368 w 490"/>
              <a:gd name="T61" fmla="*/ 40 h 4288"/>
              <a:gd name="T62" fmla="*/ 331 w 490"/>
              <a:gd name="T63" fmla="*/ 162 h 4288"/>
              <a:gd name="T64" fmla="*/ 284 w 490"/>
              <a:gd name="T65" fmla="*/ 342 h 4288"/>
              <a:gd name="T66" fmla="*/ 227 w 490"/>
              <a:gd name="T67" fmla="*/ 576 h 4288"/>
              <a:gd name="T68" fmla="*/ 185 w 490"/>
              <a:gd name="T69" fmla="*/ 786 h 4288"/>
              <a:gd name="T70" fmla="*/ 156 w 490"/>
              <a:gd name="T71" fmla="*/ 943 h 4288"/>
              <a:gd name="T72" fmla="*/ 127 w 490"/>
              <a:gd name="T73" fmla="*/ 1111 h 4288"/>
              <a:gd name="T74" fmla="*/ 100 w 490"/>
              <a:gd name="T75" fmla="*/ 1292 h 4288"/>
              <a:gd name="T76" fmla="*/ 74 w 490"/>
              <a:gd name="T77" fmla="*/ 1485 h 4288"/>
              <a:gd name="T78" fmla="*/ 51 w 490"/>
              <a:gd name="T79" fmla="*/ 1688 h 4288"/>
              <a:gd name="T80" fmla="*/ 30 w 490"/>
              <a:gd name="T81" fmla="*/ 1904 h 4288"/>
              <a:gd name="T82" fmla="*/ 14 w 490"/>
              <a:gd name="T83" fmla="*/ 2130 h 4288"/>
              <a:gd name="T84" fmla="*/ 6 w 490"/>
              <a:gd name="T85" fmla="*/ 2247 h 4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90" h="4288">
                <a:moveTo>
                  <a:pt x="6" y="2247"/>
                </a:moveTo>
                <a:lnTo>
                  <a:pt x="6" y="2247"/>
                </a:lnTo>
                <a:lnTo>
                  <a:pt x="4" y="2300"/>
                </a:lnTo>
                <a:lnTo>
                  <a:pt x="2" y="2352"/>
                </a:lnTo>
                <a:lnTo>
                  <a:pt x="1" y="2404"/>
                </a:lnTo>
                <a:lnTo>
                  <a:pt x="0" y="2456"/>
                </a:lnTo>
                <a:lnTo>
                  <a:pt x="1" y="2557"/>
                </a:lnTo>
                <a:lnTo>
                  <a:pt x="4" y="2658"/>
                </a:lnTo>
                <a:lnTo>
                  <a:pt x="9" y="2757"/>
                </a:lnTo>
                <a:lnTo>
                  <a:pt x="17" y="2853"/>
                </a:lnTo>
                <a:lnTo>
                  <a:pt x="25" y="2948"/>
                </a:lnTo>
                <a:lnTo>
                  <a:pt x="36" y="3040"/>
                </a:lnTo>
                <a:lnTo>
                  <a:pt x="49" y="3130"/>
                </a:lnTo>
                <a:lnTo>
                  <a:pt x="63" y="3219"/>
                </a:lnTo>
                <a:lnTo>
                  <a:pt x="79" y="3304"/>
                </a:lnTo>
                <a:lnTo>
                  <a:pt x="96" y="3387"/>
                </a:lnTo>
                <a:lnTo>
                  <a:pt x="114" y="3467"/>
                </a:lnTo>
                <a:lnTo>
                  <a:pt x="133" y="3545"/>
                </a:lnTo>
                <a:lnTo>
                  <a:pt x="153" y="3618"/>
                </a:lnTo>
                <a:lnTo>
                  <a:pt x="173" y="3689"/>
                </a:lnTo>
                <a:lnTo>
                  <a:pt x="194" y="3756"/>
                </a:lnTo>
                <a:lnTo>
                  <a:pt x="215" y="3821"/>
                </a:lnTo>
                <a:lnTo>
                  <a:pt x="237" y="3882"/>
                </a:lnTo>
                <a:lnTo>
                  <a:pt x="259" y="3938"/>
                </a:lnTo>
                <a:lnTo>
                  <a:pt x="280" y="3992"/>
                </a:lnTo>
                <a:lnTo>
                  <a:pt x="302" y="4041"/>
                </a:lnTo>
                <a:lnTo>
                  <a:pt x="324" y="4086"/>
                </a:lnTo>
                <a:lnTo>
                  <a:pt x="345" y="4127"/>
                </a:lnTo>
                <a:lnTo>
                  <a:pt x="366" y="4163"/>
                </a:lnTo>
                <a:lnTo>
                  <a:pt x="385" y="4196"/>
                </a:lnTo>
                <a:lnTo>
                  <a:pt x="405" y="4224"/>
                </a:lnTo>
                <a:lnTo>
                  <a:pt x="423" y="4246"/>
                </a:lnTo>
                <a:lnTo>
                  <a:pt x="431" y="4256"/>
                </a:lnTo>
                <a:lnTo>
                  <a:pt x="439" y="4264"/>
                </a:lnTo>
                <a:lnTo>
                  <a:pt x="448" y="4271"/>
                </a:lnTo>
                <a:lnTo>
                  <a:pt x="455" y="4277"/>
                </a:lnTo>
                <a:lnTo>
                  <a:pt x="462" y="4282"/>
                </a:lnTo>
                <a:lnTo>
                  <a:pt x="469" y="4285"/>
                </a:lnTo>
                <a:lnTo>
                  <a:pt x="477" y="4287"/>
                </a:lnTo>
                <a:lnTo>
                  <a:pt x="483" y="4288"/>
                </a:lnTo>
                <a:lnTo>
                  <a:pt x="483" y="4288"/>
                </a:lnTo>
                <a:lnTo>
                  <a:pt x="486" y="4287"/>
                </a:lnTo>
                <a:lnTo>
                  <a:pt x="490" y="4286"/>
                </a:lnTo>
                <a:lnTo>
                  <a:pt x="490" y="4286"/>
                </a:lnTo>
                <a:lnTo>
                  <a:pt x="489" y="3811"/>
                </a:lnTo>
                <a:lnTo>
                  <a:pt x="487" y="3370"/>
                </a:lnTo>
                <a:lnTo>
                  <a:pt x="483" y="2960"/>
                </a:lnTo>
                <a:lnTo>
                  <a:pt x="479" y="2581"/>
                </a:lnTo>
                <a:lnTo>
                  <a:pt x="474" y="2232"/>
                </a:lnTo>
                <a:lnTo>
                  <a:pt x="466" y="1910"/>
                </a:lnTo>
                <a:lnTo>
                  <a:pt x="460" y="1617"/>
                </a:lnTo>
                <a:lnTo>
                  <a:pt x="452" y="1349"/>
                </a:lnTo>
                <a:lnTo>
                  <a:pt x="443" y="1106"/>
                </a:lnTo>
                <a:lnTo>
                  <a:pt x="435" y="886"/>
                </a:lnTo>
                <a:lnTo>
                  <a:pt x="426" y="690"/>
                </a:lnTo>
                <a:lnTo>
                  <a:pt x="416" y="513"/>
                </a:lnTo>
                <a:lnTo>
                  <a:pt x="407" y="358"/>
                </a:lnTo>
                <a:lnTo>
                  <a:pt x="398" y="221"/>
                </a:lnTo>
                <a:lnTo>
                  <a:pt x="388" y="103"/>
                </a:lnTo>
                <a:lnTo>
                  <a:pt x="380" y="0"/>
                </a:lnTo>
                <a:lnTo>
                  <a:pt x="380" y="0"/>
                </a:lnTo>
                <a:lnTo>
                  <a:pt x="368" y="40"/>
                </a:lnTo>
                <a:lnTo>
                  <a:pt x="351" y="94"/>
                </a:lnTo>
                <a:lnTo>
                  <a:pt x="331" y="162"/>
                </a:lnTo>
                <a:lnTo>
                  <a:pt x="308" y="244"/>
                </a:lnTo>
                <a:lnTo>
                  <a:pt x="284" y="342"/>
                </a:lnTo>
                <a:lnTo>
                  <a:pt x="257" y="452"/>
                </a:lnTo>
                <a:lnTo>
                  <a:pt x="227" y="576"/>
                </a:lnTo>
                <a:lnTo>
                  <a:pt x="199" y="713"/>
                </a:lnTo>
                <a:lnTo>
                  <a:pt x="185" y="786"/>
                </a:lnTo>
                <a:lnTo>
                  <a:pt x="169" y="863"/>
                </a:lnTo>
                <a:lnTo>
                  <a:pt x="156" y="943"/>
                </a:lnTo>
                <a:lnTo>
                  <a:pt x="141" y="1026"/>
                </a:lnTo>
                <a:lnTo>
                  <a:pt x="127" y="1111"/>
                </a:lnTo>
                <a:lnTo>
                  <a:pt x="113" y="1200"/>
                </a:lnTo>
                <a:lnTo>
                  <a:pt x="100" y="1292"/>
                </a:lnTo>
                <a:lnTo>
                  <a:pt x="86" y="1387"/>
                </a:lnTo>
                <a:lnTo>
                  <a:pt x="74" y="1485"/>
                </a:lnTo>
                <a:lnTo>
                  <a:pt x="62" y="1586"/>
                </a:lnTo>
                <a:lnTo>
                  <a:pt x="51" y="1688"/>
                </a:lnTo>
                <a:lnTo>
                  <a:pt x="41" y="1795"/>
                </a:lnTo>
                <a:lnTo>
                  <a:pt x="30" y="1904"/>
                </a:lnTo>
                <a:lnTo>
                  <a:pt x="22" y="2015"/>
                </a:lnTo>
                <a:lnTo>
                  <a:pt x="14" y="2130"/>
                </a:lnTo>
                <a:lnTo>
                  <a:pt x="6" y="2247"/>
                </a:lnTo>
                <a:lnTo>
                  <a:pt x="6" y="2247"/>
                </a:lnTo>
                <a:close/>
              </a:path>
            </a:pathLst>
          </a:custGeom>
          <a:solidFill>
            <a:srgbClr val="B7AB0A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654" dirty="0"/>
          </a:p>
        </p:txBody>
      </p:sp>
      <p:sp>
        <p:nvSpPr>
          <p:cNvPr id="180" name="Freeform 17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 rot="4772340">
            <a:off x="6878620" y="2602310"/>
            <a:ext cx="341528" cy="1614365"/>
          </a:xfrm>
          <a:custGeom>
            <a:avLst/>
            <a:gdLst>
              <a:gd name="T0" fmla="*/ 490 w 490"/>
              <a:gd name="T1" fmla="*/ 2231 h 4318"/>
              <a:gd name="T2" fmla="*/ 489 w 490"/>
              <a:gd name="T3" fmla="*/ 2127 h 4318"/>
              <a:gd name="T4" fmla="*/ 485 w 490"/>
              <a:gd name="T5" fmla="*/ 2022 h 4318"/>
              <a:gd name="T6" fmla="*/ 469 w 490"/>
              <a:gd name="T7" fmla="*/ 1816 h 4318"/>
              <a:gd name="T8" fmla="*/ 446 w 490"/>
              <a:gd name="T9" fmla="*/ 1611 h 4318"/>
              <a:gd name="T10" fmla="*/ 415 w 490"/>
              <a:gd name="T11" fmla="*/ 1412 h 4318"/>
              <a:gd name="T12" fmla="*/ 379 w 490"/>
              <a:gd name="T13" fmla="*/ 1220 h 4318"/>
              <a:gd name="T14" fmla="*/ 339 w 490"/>
              <a:gd name="T15" fmla="*/ 1035 h 4318"/>
              <a:gd name="T16" fmla="*/ 295 w 490"/>
              <a:gd name="T17" fmla="*/ 861 h 4318"/>
              <a:gd name="T18" fmla="*/ 250 w 490"/>
              <a:gd name="T19" fmla="*/ 698 h 4318"/>
              <a:gd name="T20" fmla="*/ 206 w 490"/>
              <a:gd name="T21" fmla="*/ 547 h 4318"/>
              <a:gd name="T22" fmla="*/ 162 w 490"/>
              <a:gd name="T23" fmla="*/ 412 h 4318"/>
              <a:gd name="T24" fmla="*/ 86 w 490"/>
              <a:gd name="T25" fmla="*/ 192 h 4318"/>
              <a:gd name="T26" fmla="*/ 31 w 490"/>
              <a:gd name="T27" fmla="*/ 50 h 4318"/>
              <a:gd name="T28" fmla="*/ 10 w 490"/>
              <a:gd name="T29" fmla="*/ 0 h 4318"/>
              <a:gd name="T30" fmla="*/ 0 w 490"/>
              <a:gd name="T31" fmla="*/ 32 h 4318"/>
              <a:gd name="T32" fmla="*/ 18 w 490"/>
              <a:gd name="T33" fmla="*/ 253 h 4318"/>
              <a:gd name="T34" fmla="*/ 36 w 490"/>
              <a:gd name="T35" fmla="*/ 545 h 4318"/>
              <a:gd name="T36" fmla="*/ 55 w 490"/>
              <a:gd name="T37" fmla="*/ 918 h 4318"/>
              <a:gd name="T38" fmla="*/ 72 w 490"/>
              <a:gd name="T39" fmla="*/ 1381 h 4318"/>
              <a:gd name="T40" fmla="*/ 86 w 490"/>
              <a:gd name="T41" fmla="*/ 1942 h 4318"/>
              <a:gd name="T42" fmla="*/ 99 w 490"/>
              <a:gd name="T43" fmla="*/ 2613 h 4318"/>
              <a:gd name="T44" fmla="*/ 107 w 490"/>
              <a:gd name="T45" fmla="*/ 3402 h 4318"/>
              <a:gd name="T46" fmla="*/ 110 w 490"/>
              <a:gd name="T47" fmla="*/ 4318 h 4318"/>
              <a:gd name="T48" fmla="*/ 115 w 490"/>
              <a:gd name="T49" fmla="*/ 4316 h 4318"/>
              <a:gd name="T50" fmla="*/ 128 w 490"/>
              <a:gd name="T51" fmla="*/ 4307 h 4318"/>
              <a:gd name="T52" fmla="*/ 141 w 490"/>
              <a:gd name="T53" fmla="*/ 4293 h 4318"/>
              <a:gd name="T54" fmla="*/ 161 w 490"/>
              <a:gd name="T55" fmla="*/ 4263 h 4318"/>
              <a:gd name="T56" fmla="*/ 190 w 490"/>
              <a:gd name="T57" fmla="*/ 4206 h 4318"/>
              <a:gd name="T58" fmla="*/ 221 w 490"/>
              <a:gd name="T59" fmla="*/ 4131 h 4318"/>
              <a:gd name="T60" fmla="*/ 252 w 490"/>
              <a:gd name="T61" fmla="*/ 4039 h 4318"/>
              <a:gd name="T62" fmla="*/ 284 w 490"/>
              <a:gd name="T63" fmla="*/ 3932 h 4318"/>
              <a:gd name="T64" fmla="*/ 315 w 490"/>
              <a:gd name="T65" fmla="*/ 3809 h 4318"/>
              <a:gd name="T66" fmla="*/ 346 w 490"/>
              <a:gd name="T67" fmla="*/ 3674 h 4318"/>
              <a:gd name="T68" fmla="*/ 375 w 490"/>
              <a:gd name="T69" fmla="*/ 3526 h 4318"/>
              <a:gd name="T70" fmla="*/ 402 w 490"/>
              <a:gd name="T71" fmla="*/ 3366 h 4318"/>
              <a:gd name="T72" fmla="*/ 427 w 490"/>
              <a:gd name="T73" fmla="*/ 3197 h 4318"/>
              <a:gd name="T74" fmla="*/ 448 w 490"/>
              <a:gd name="T75" fmla="*/ 3017 h 4318"/>
              <a:gd name="T76" fmla="*/ 465 w 490"/>
              <a:gd name="T77" fmla="*/ 2830 h 4318"/>
              <a:gd name="T78" fmla="*/ 479 w 490"/>
              <a:gd name="T79" fmla="*/ 2636 h 4318"/>
              <a:gd name="T80" fmla="*/ 487 w 490"/>
              <a:gd name="T81" fmla="*/ 2436 h 4318"/>
              <a:gd name="T82" fmla="*/ 490 w 490"/>
              <a:gd name="T83" fmla="*/ 2231 h 4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90" h="4318">
                <a:moveTo>
                  <a:pt x="490" y="2231"/>
                </a:moveTo>
                <a:lnTo>
                  <a:pt x="490" y="2231"/>
                </a:lnTo>
                <a:lnTo>
                  <a:pt x="490" y="2179"/>
                </a:lnTo>
                <a:lnTo>
                  <a:pt x="489" y="2127"/>
                </a:lnTo>
                <a:lnTo>
                  <a:pt x="487" y="2074"/>
                </a:lnTo>
                <a:lnTo>
                  <a:pt x="485" y="2022"/>
                </a:lnTo>
                <a:lnTo>
                  <a:pt x="479" y="1919"/>
                </a:lnTo>
                <a:lnTo>
                  <a:pt x="469" y="1816"/>
                </a:lnTo>
                <a:lnTo>
                  <a:pt x="459" y="1713"/>
                </a:lnTo>
                <a:lnTo>
                  <a:pt x="446" y="1611"/>
                </a:lnTo>
                <a:lnTo>
                  <a:pt x="431" y="1512"/>
                </a:lnTo>
                <a:lnTo>
                  <a:pt x="415" y="1412"/>
                </a:lnTo>
                <a:lnTo>
                  <a:pt x="398" y="1315"/>
                </a:lnTo>
                <a:lnTo>
                  <a:pt x="379" y="1220"/>
                </a:lnTo>
                <a:lnTo>
                  <a:pt x="359" y="1126"/>
                </a:lnTo>
                <a:lnTo>
                  <a:pt x="339" y="1035"/>
                </a:lnTo>
                <a:lnTo>
                  <a:pt x="317" y="947"/>
                </a:lnTo>
                <a:lnTo>
                  <a:pt x="295" y="861"/>
                </a:lnTo>
                <a:lnTo>
                  <a:pt x="273" y="778"/>
                </a:lnTo>
                <a:lnTo>
                  <a:pt x="250" y="698"/>
                </a:lnTo>
                <a:lnTo>
                  <a:pt x="229" y="621"/>
                </a:lnTo>
                <a:lnTo>
                  <a:pt x="206" y="547"/>
                </a:lnTo>
                <a:lnTo>
                  <a:pt x="184" y="478"/>
                </a:lnTo>
                <a:lnTo>
                  <a:pt x="162" y="412"/>
                </a:lnTo>
                <a:lnTo>
                  <a:pt x="122" y="293"/>
                </a:lnTo>
                <a:lnTo>
                  <a:pt x="86" y="192"/>
                </a:lnTo>
                <a:lnTo>
                  <a:pt x="55" y="110"/>
                </a:lnTo>
                <a:lnTo>
                  <a:pt x="31" y="50"/>
                </a:lnTo>
                <a:lnTo>
                  <a:pt x="10" y="0"/>
                </a:lnTo>
                <a:lnTo>
                  <a:pt x="10" y="0"/>
                </a:lnTo>
                <a:lnTo>
                  <a:pt x="0" y="32"/>
                </a:lnTo>
                <a:lnTo>
                  <a:pt x="0" y="32"/>
                </a:lnTo>
                <a:lnTo>
                  <a:pt x="8" y="135"/>
                </a:lnTo>
                <a:lnTo>
                  <a:pt x="18" y="253"/>
                </a:lnTo>
                <a:lnTo>
                  <a:pt x="27" y="390"/>
                </a:lnTo>
                <a:lnTo>
                  <a:pt x="36" y="545"/>
                </a:lnTo>
                <a:lnTo>
                  <a:pt x="46" y="722"/>
                </a:lnTo>
                <a:lnTo>
                  <a:pt x="55" y="918"/>
                </a:lnTo>
                <a:lnTo>
                  <a:pt x="63" y="1138"/>
                </a:lnTo>
                <a:lnTo>
                  <a:pt x="72" y="1381"/>
                </a:lnTo>
                <a:lnTo>
                  <a:pt x="80" y="1649"/>
                </a:lnTo>
                <a:lnTo>
                  <a:pt x="86" y="1942"/>
                </a:lnTo>
                <a:lnTo>
                  <a:pt x="94" y="2264"/>
                </a:lnTo>
                <a:lnTo>
                  <a:pt x="99" y="2613"/>
                </a:lnTo>
                <a:lnTo>
                  <a:pt x="103" y="2992"/>
                </a:lnTo>
                <a:lnTo>
                  <a:pt x="107" y="3402"/>
                </a:lnTo>
                <a:lnTo>
                  <a:pt x="109" y="3843"/>
                </a:lnTo>
                <a:lnTo>
                  <a:pt x="110" y="4318"/>
                </a:lnTo>
                <a:lnTo>
                  <a:pt x="110" y="4318"/>
                </a:lnTo>
                <a:lnTo>
                  <a:pt x="115" y="4316"/>
                </a:lnTo>
                <a:lnTo>
                  <a:pt x="122" y="4312"/>
                </a:lnTo>
                <a:lnTo>
                  <a:pt x="128" y="4307"/>
                </a:lnTo>
                <a:lnTo>
                  <a:pt x="134" y="4300"/>
                </a:lnTo>
                <a:lnTo>
                  <a:pt x="141" y="4293"/>
                </a:lnTo>
                <a:lnTo>
                  <a:pt x="148" y="4284"/>
                </a:lnTo>
                <a:lnTo>
                  <a:pt x="161" y="4263"/>
                </a:lnTo>
                <a:lnTo>
                  <a:pt x="176" y="4236"/>
                </a:lnTo>
                <a:lnTo>
                  <a:pt x="190" y="4206"/>
                </a:lnTo>
                <a:lnTo>
                  <a:pt x="206" y="4170"/>
                </a:lnTo>
                <a:lnTo>
                  <a:pt x="221" y="4131"/>
                </a:lnTo>
                <a:lnTo>
                  <a:pt x="237" y="4087"/>
                </a:lnTo>
                <a:lnTo>
                  <a:pt x="252" y="4039"/>
                </a:lnTo>
                <a:lnTo>
                  <a:pt x="268" y="3988"/>
                </a:lnTo>
                <a:lnTo>
                  <a:pt x="284" y="3932"/>
                </a:lnTo>
                <a:lnTo>
                  <a:pt x="299" y="3873"/>
                </a:lnTo>
                <a:lnTo>
                  <a:pt x="315" y="3809"/>
                </a:lnTo>
                <a:lnTo>
                  <a:pt x="330" y="3744"/>
                </a:lnTo>
                <a:lnTo>
                  <a:pt x="346" y="3674"/>
                </a:lnTo>
                <a:lnTo>
                  <a:pt x="360" y="3602"/>
                </a:lnTo>
                <a:lnTo>
                  <a:pt x="375" y="3526"/>
                </a:lnTo>
                <a:lnTo>
                  <a:pt x="388" y="3447"/>
                </a:lnTo>
                <a:lnTo>
                  <a:pt x="402" y="3366"/>
                </a:lnTo>
                <a:lnTo>
                  <a:pt x="414" y="3283"/>
                </a:lnTo>
                <a:lnTo>
                  <a:pt x="427" y="3197"/>
                </a:lnTo>
                <a:lnTo>
                  <a:pt x="437" y="3108"/>
                </a:lnTo>
                <a:lnTo>
                  <a:pt x="448" y="3017"/>
                </a:lnTo>
                <a:lnTo>
                  <a:pt x="457" y="2925"/>
                </a:lnTo>
                <a:lnTo>
                  <a:pt x="465" y="2830"/>
                </a:lnTo>
                <a:lnTo>
                  <a:pt x="473" y="2734"/>
                </a:lnTo>
                <a:lnTo>
                  <a:pt x="479" y="2636"/>
                </a:lnTo>
                <a:lnTo>
                  <a:pt x="484" y="2536"/>
                </a:lnTo>
                <a:lnTo>
                  <a:pt x="487" y="2436"/>
                </a:lnTo>
                <a:lnTo>
                  <a:pt x="489" y="2334"/>
                </a:lnTo>
                <a:lnTo>
                  <a:pt x="490" y="2231"/>
                </a:lnTo>
                <a:lnTo>
                  <a:pt x="490" y="2231"/>
                </a:lnTo>
                <a:close/>
              </a:path>
            </a:pathLst>
          </a:custGeom>
          <a:solidFill>
            <a:srgbClr val="C7BA0B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654" dirty="0"/>
          </a:p>
        </p:txBody>
      </p:sp>
      <p:cxnSp>
        <p:nvCxnSpPr>
          <p:cNvPr id="193" name="Straight Arrow Connector 19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980931" y="2497179"/>
            <a:ext cx="0" cy="504475"/>
          </a:xfrm>
          <a:prstGeom prst="straightConnector1">
            <a:avLst/>
          </a:prstGeom>
          <a:ln w="12700">
            <a:solidFill>
              <a:srgbClr val="0094FF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Rectangle 70"/>
          <p:cNvSpPr>
            <a:spLocks noChangeArrowheads="1"/>
          </p:cNvSpPr>
          <p:nvPr/>
        </p:nvSpPr>
        <p:spPr bwMode="auto">
          <a:xfrm>
            <a:off x="7102401" y="446922"/>
            <a:ext cx="3325524" cy="8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tIns="13716" rIns="20574" bIns="13716" anchor="ctr" anchorCtr="0"/>
          <a:lstStyle/>
          <a:p>
            <a:pPr>
              <a:lnSpc>
                <a:spcPct val="85000"/>
              </a:lnSpc>
              <a:spcBef>
                <a:spcPts val="150"/>
              </a:spcBef>
            </a:pPr>
            <a:r>
              <a:rPr lang="en-US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Entrepreneurship Skills</a:t>
            </a:r>
          </a:p>
          <a:p>
            <a:pPr marL="83346" indent="-83346">
              <a:lnSpc>
                <a:spcPct val="85000"/>
              </a:lnSpc>
              <a:spcBef>
                <a:spcPts val="150"/>
              </a:spcBef>
              <a:buFontTx/>
              <a:buChar char="•"/>
            </a:pPr>
            <a:r>
              <a:rPr lang="en-US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Module 1 – Financial &amp; Economic Literacy</a:t>
            </a:r>
          </a:p>
          <a:p>
            <a:pPr marL="83346" indent="-83346">
              <a:lnSpc>
                <a:spcPct val="85000"/>
              </a:lnSpc>
              <a:spcBef>
                <a:spcPts val="150"/>
              </a:spcBef>
              <a:buFontTx/>
              <a:buChar char="•"/>
            </a:pPr>
            <a:r>
              <a:rPr lang="en-US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Module 2 – Creativity</a:t>
            </a:r>
          </a:p>
          <a:p>
            <a:pPr marL="83346" indent="-83346">
              <a:lnSpc>
                <a:spcPct val="85000"/>
              </a:lnSpc>
              <a:spcBef>
                <a:spcPts val="150"/>
              </a:spcBef>
              <a:buFontTx/>
              <a:buChar char="•"/>
            </a:pPr>
            <a:r>
              <a:rPr lang="en-US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Module 3 – Planning &amp; Management</a:t>
            </a:r>
            <a:endParaRPr lang="en-US" sz="14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9" name="Rectangle 70"/>
          <p:cNvSpPr>
            <a:spLocks noChangeArrowheads="1"/>
          </p:cNvSpPr>
          <p:nvPr/>
        </p:nvSpPr>
        <p:spPr bwMode="auto">
          <a:xfrm>
            <a:off x="3248788" y="5024328"/>
            <a:ext cx="3206380" cy="116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tIns="13716" rIns="20574" bIns="13716" anchor="ctr" anchorCtr="0"/>
          <a:lstStyle/>
          <a:p>
            <a:pPr>
              <a:lnSpc>
                <a:spcPct val="85000"/>
              </a:lnSpc>
              <a:spcBef>
                <a:spcPts val="150"/>
              </a:spcBef>
            </a:pPr>
            <a:r>
              <a:rPr lang="en-US" sz="16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Skills</a:t>
            </a:r>
          </a:p>
          <a:p>
            <a:pPr marL="83346" indent="-83346">
              <a:lnSpc>
                <a:spcPct val="85000"/>
              </a:lnSpc>
              <a:spcBef>
                <a:spcPts val="150"/>
              </a:spcBef>
              <a:buFontTx/>
              <a:buChar char="•"/>
            </a:pPr>
            <a:r>
              <a:rPr lang="en-US" sz="16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Module 1 – Safety / Cybersecurity</a:t>
            </a:r>
          </a:p>
          <a:p>
            <a:pPr marL="83346" indent="-83346">
              <a:lnSpc>
                <a:spcPct val="85000"/>
              </a:lnSpc>
              <a:spcBef>
                <a:spcPts val="150"/>
              </a:spcBef>
              <a:buFontTx/>
              <a:buChar char="•"/>
            </a:pPr>
            <a:r>
              <a:rPr lang="en-US" sz="16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Module 2 – Information</a:t>
            </a:r>
          </a:p>
          <a:p>
            <a:pPr marL="83346" indent="-83346">
              <a:lnSpc>
                <a:spcPct val="85000"/>
              </a:lnSpc>
              <a:spcBef>
                <a:spcPts val="150"/>
              </a:spcBef>
              <a:buFontTx/>
              <a:buChar char="•"/>
            </a:pPr>
            <a:r>
              <a:rPr lang="en-US" sz="16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Module 3 – Data literacy </a:t>
            </a:r>
          </a:p>
        </p:txBody>
      </p:sp>
      <p:cxnSp>
        <p:nvCxnSpPr>
          <p:cNvPr id="221" name="Straight Arrow Connector 2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012192" y="3628304"/>
            <a:ext cx="0" cy="291493"/>
          </a:xfrm>
          <a:prstGeom prst="straightConnector1">
            <a:avLst/>
          </a:prstGeom>
          <a:ln w="12700">
            <a:solidFill>
              <a:srgbClr val="0094FF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6333981" y="4821402"/>
            <a:ext cx="1332828" cy="0"/>
          </a:xfrm>
          <a:prstGeom prst="straightConnector1">
            <a:avLst/>
          </a:prstGeom>
          <a:ln w="12700">
            <a:solidFill>
              <a:srgbClr val="0094FF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Rectangle 70"/>
          <p:cNvSpPr>
            <a:spLocks noChangeArrowheads="1"/>
          </p:cNvSpPr>
          <p:nvPr/>
        </p:nvSpPr>
        <p:spPr bwMode="auto">
          <a:xfrm>
            <a:off x="4009452" y="264826"/>
            <a:ext cx="2922122" cy="150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tIns="13716" rIns="20574" bIns="13716" anchor="ctr" anchorCtr="0"/>
          <a:lstStyle/>
          <a:p>
            <a:pPr>
              <a:lnSpc>
                <a:spcPct val="85000"/>
              </a:lnSpc>
              <a:spcBef>
                <a:spcPts val="15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E4E Course on Life Competences</a:t>
            </a:r>
          </a:p>
          <a:p>
            <a:pPr marL="83346" indent="-83346">
              <a:lnSpc>
                <a:spcPct val="85000"/>
              </a:lnSpc>
              <a:spcBef>
                <a:spcPts val="150"/>
              </a:spcBef>
              <a:buFontTx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Module 1 - Empathy</a:t>
            </a:r>
          </a:p>
          <a:p>
            <a:pPr marL="83346" indent="-83346">
              <a:lnSpc>
                <a:spcPct val="85000"/>
              </a:lnSpc>
              <a:spcBef>
                <a:spcPts val="150"/>
              </a:spcBef>
              <a:buFontTx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Module 2 - Flexibility</a:t>
            </a:r>
          </a:p>
          <a:p>
            <a:pPr marL="83346" indent="-83346">
              <a:lnSpc>
                <a:spcPct val="85000"/>
              </a:lnSpc>
              <a:spcBef>
                <a:spcPts val="150"/>
              </a:spcBef>
              <a:buFontTx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Module 3 – Self Regulation</a:t>
            </a:r>
          </a:p>
        </p:txBody>
      </p:sp>
      <p:cxnSp>
        <p:nvCxnSpPr>
          <p:cNvPr id="235" name="Straight Arrow Connector 2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07433" y="1849158"/>
            <a:ext cx="697009" cy="445"/>
          </a:xfrm>
          <a:prstGeom prst="straightConnector1">
            <a:avLst/>
          </a:prstGeom>
          <a:ln w="12700">
            <a:solidFill>
              <a:srgbClr val="0094FF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207068">
            <a:off x="5571402" y="3141584"/>
            <a:ext cx="695080" cy="695080"/>
          </a:xfrm>
          <a:prstGeom prst="ellipse">
            <a:avLst/>
          </a:prstGeom>
          <a:solidFill>
            <a:srgbClr val="0053A1"/>
          </a:solidFill>
          <a:ln w="9525">
            <a:noFill/>
            <a:prstDash val="sysDash"/>
            <a:miter lim="800000"/>
            <a:headEnd/>
            <a:tailEnd/>
          </a:ln>
        </p:spPr>
        <p:txBody>
          <a:bodyPr lIns="13716" tIns="13716" rIns="13716" bIns="13716" anchor="ctr" anchorCtr="1"/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endParaRPr lang="en-US" sz="1200" b="1" dirty="0">
              <a:solidFill>
                <a:srgbClr val="FFFFFF"/>
              </a:solidFill>
              <a:latin typeface="Arial Narrow" pitchFamily="112" charset="0"/>
            </a:endParaRPr>
          </a:p>
        </p:txBody>
      </p:sp>
      <p:grpSp>
        <p:nvGrpSpPr>
          <p:cNvPr id="197" name="Shape 625">
            <a:extLst>
              <a:ext uri="{FF2B5EF4-FFF2-40B4-BE49-F238E27FC236}">
                <a16:creationId xmlns:a16="http://schemas.microsoft.com/office/drawing/2014/main" id="{3B53A672-D1D8-4706-9916-36AA5AF4508C}"/>
              </a:ext>
            </a:extLst>
          </p:cNvPr>
          <p:cNvGrpSpPr/>
          <p:nvPr/>
        </p:nvGrpSpPr>
        <p:grpSpPr>
          <a:xfrm>
            <a:off x="4588644" y="3311561"/>
            <a:ext cx="547016" cy="461746"/>
            <a:chOff x="5305425" y="2873375"/>
            <a:chExt cx="1536675" cy="1297137"/>
          </a:xfrm>
          <a:solidFill>
            <a:schemeClr val="bg1"/>
          </a:solidFill>
        </p:grpSpPr>
        <p:sp>
          <p:nvSpPr>
            <p:cNvPr id="201" name="Shape 626">
              <a:extLst>
                <a:ext uri="{FF2B5EF4-FFF2-40B4-BE49-F238E27FC236}">
                  <a16:creationId xmlns:a16="http://schemas.microsoft.com/office/drawing/2014/main" id="{31BAA9D2-1799-4C0F-AF31-2FAF75E93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424487" y="3335337"/>
              <a:ext cx="66600" cy="68400"/>
            </a:xfrm>
            <a:prstGeom prst="ellipse">
              <a:avLst/>
            </a:pr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34275" rIns="68569" bIns="34275" anchor="t" anchorCtr="0">
              <a:noAutofit/>
            </a:bodyPr>
            <a:lstStyle/>
            <a:p>
              <a:endParaRPr sz="1654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Shape 627">
              <a:extLst>
                <a:ext uri="{FF2B5EF4-FFF2-40B4-BE49-F238E27FC236}">
                  <a16:creationId xmlns:a16="http://schemas.microsoft.com/office/drawing/2014/main" id="{05745F47-54C0-412F-83E2-7CA25AF4F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767387" y="3067050"/>
              <a:ext cx="530100" cy="558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2816" y="89600"/>
                  </a:moveTo>
                  <a:cubicBezTo>
                    <a:pt x="82816" y="120000"/>
                    <a:pt x="82816" y="120000"/>
                    <a:pt x="82816" y="120000"/>
                  </a:cubicBezTo>
                  <a:cubicBezTo>
                    <a:pt x="101408" y="120000"/>
                    <a:pt x="101408" y="120000"/>
                    <a:pt x="101408" y="120000"/>
                  </a:cubicBezTo>
                  <a:cubicBezTo>
                    <a:pt x="101408" y="112000"/>
                    <a:pt x="101408" y="112000"/>
                    <a:pt x="101408" y="112000"/>
                  </a:cubicBezTo>
                  <a:cubicBezTo>
                    <a:pt x="92957" y="112000"/>
                    <a:pt x="92957" y="112000"/>
                    <a:pt x="92957" y="112000"/>
                  </a:cubicBezTo>
                  <a:cubicBezTo>
                    <a:pt x="92957" y="86400"/>
                    <a:pt x="92957" y="86400"/>
                    <a:pt x="92957" y="86400"/>
                  </a:cubicBezTo>
                  <a:cubicBezTo>
                    <a:pt x="92957" y="83200"/>
                    <a:pt x="91267" y="81600"/>
                    <a:pt x="87887" y="81600"/>
                  </a:cubicBezTo>
                  <a:cubicBezTo>
                    <a:pt x="57464" y="81600"/>
                    <a:pt x="57464" y="81600"/>
                    <a:pt x="57464" y="81600"/>
                  </a:cubicBezTo>
                  <a:cubicBezTo>
                    <a:pt x="55774" y="81600"/>
                    <a:pt x="54084" y="83200"/>
                    <a:pt x="54084" y="86400"/>
                  </a:cubicBezTo>
                  <a:cubicBezTo>
                    <a:pt x="54084" y="112000"/>
                    <a:pt x="54084" y="112000"/>
                    <a:pt x="54084" y="112000"/>
                  </a:cubicBezTo>
                  <a:cubicBezTo>
                    <a:pt x="28732" y="112000"/>
                    <a:pt x="28732" y="112000"/>
                    <a:pt x="28732" y="112000"/>
                  </a:cubicBezTo>
                  <a:cubicBezTo>
                    <a:pt x="28732" y="48000"/>
                    <a:pt x="28732" y="48000"/>
                    <a:pt x="28732" y="48000"/>
                  </a:cubicBezTo>
                  <a:cubicBezTo>
                    <a:pt x="72676" y="11200"/>
                    <a:pt x="72676" y="11200"/>
                    <a:pt x="72676" y="11200"/>
                  </a:cubicBezTo>
                  <a:cubicBezTo>
                    <a:pt x="113239" y="43200"/>
                    <a:pt x="113239" y="43200"/>
                    <a:pt x="113239" y="43200"/>
                  </a:cubicBezTo>
                  <a:cubicBezTo>
                    <a:pt x="113239" y="43200"/>
                    <a:pt x="113239" y="43200"/>
                    <a:pt x="113239" y="43200"/>
                  </a:cubicBezTo>
                  <a:cubicBezTo>
                    <a:pt x="113239" y="43200"/>
                    <a:pt x="113239" y="43200"/>
                    <a:pt x="113239" y="43200"/>
                  </a:cubicBezTo>
                  <a:cubicBezTo>
                    <a:pt x="114929" y="41600"/>
                    <a:pt x="116619" y="40000"/>
                    <a:pt x="120000" y="38400"/>
                  </a:cubicBezTo>
                  <a:cubicBezTo>
                    <a:pt x="120000" y="38400"/>
                    <a:pt x="120000" y="38400"/>
                    <a:pt x="120000" y="38400"/>
                  </a:cubicBezTo>
                  <a:cubicBezTo>
                    <a:pt x="76056" y="1600"/>
                    <a:pt x="76056" y="1600"/>
                    <a:pt x="76056" y="1600"/>
                  </a:cubicBezTo>
                  <a:cubicBezTo>
                    <a:pt x="74366" y="1600"/>
                    <a:pt x="74366" y="0"/>
                    <a:pt x="72676" y="0"/>
                  </a:cubicBezTo>
                  <a:cubicBezTo>
                    <a:pt x="70985" y="0"/>
                    <a:pt x="70985" y="1600"/>
                    <a:pt x="69295" y="1600"/>
                  </a:cubicBezTo>
                  <a:cubicBezTo>
                    <a:pt x="0" y="59200"/>
                    <a:pt x="0" y="59200"/>
                    <a:pt x="0" y="59200"/>
                  </a:cubicBezTo>
                  <a:cubicBezTo>
                    <a:pt x="0" y="59200"/>
                    <a:pt x="0" y="60800"/>
                    <a:pt x="0" y="60800"/>
                  </a:cubicBezTo>
                  <a:cubicBezTo>
                    <a:pt x="0" y="62400"/>
                    <a:pt x="0" y="64000"/>
                    <a:pt x="0" y="64000"/>
                  </a:cubicBezTo>
                  <a:cubicBezTo>
                    <a:pt x="1690" y="65600"/>
                    <a:pt x="1690" y="65600"/>
                    <a:pt x="3380" y="65600"/>
                  </a:cubicBezTo>
                  <a:cubicBezTo>
                    <a:pt x="5070" y="65600"/>
                    <a:pt x="6760" y="65600"/>
                    <a:pt x="6760" y="65600"/>
                  </a:cubicBezTo>
                  <a:cubicBezTo>
                    <a:pt x="18591" y="54400"/>
                    <a:pt x="18591" y="54400"/>
                    <a:pt x="18591" y="54400"/>
                  </a:cubicBezTo>
                  <a:cubicBezTo>
                    <a:pt x="18591" y="115200"/>
                    <a:pt x="18591" y="115200"/>
                    <a:pt x="18591" y="115200"/>
                  </a:cubicBezTo>
                  <a:cubicBezTo>
                    <a:pt x="18591" y="118400"/>
                    <a:pt x="20281" y="120000"/>
                    <a:pt x="23661" y="120000"/>
                  </a:cubicBezTo>
                  <a:cubicBezTo>
                    <a:pt x="62535" y="120000"/>
                    <a:pt x="62535" y="120000"/>
                    <a:pt x="62535" y="120000"/>
                  </a:cubicBezTo>
                  <a:cubicBezTo>
                    <a:pt x="62535" y="89600"/>
                    <a:pt x="62535" y="89600"/>
                    <a:pt x="62535" y="89600"/>
                  </a:cubicBezTo>
                  <a:lnTo>
                    <a:pt x="82816" y="8960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34275" rIns="68569" bIns="34275" anchor="t" anchorCtr="0">
              <a:noAutofit/>
            </a:bodyPr>
            <a:lstStyle/>
            <a:p>
              <a:endParaRPr sz="1654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Shape 628">
              <a:extLst>
                <a:ext uri="{FF2B5EF4-FFF2-40B4-BE49-F238E27FC236}">
                  <a16:creationId xmlns:a16="http://schemas.microsoft.com/office/drawing/2014/main" id="{326331B5-F7A3-4A81-8F99-FAEB3E989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57900" y="3313112"/>
              <a:ext cx="784200" cy="857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000" y="51130"/>
                  </a:moveTo>
                  <a:cubicBezTo>
                    <a:pt x="67428" y="45913"/>
                    <a:pt x="67428" y="45913"/>
                    <a:pt x="67428" y="45913"/>
                  </a:cubicBezTo>
                  <a:cubicBezTo>
                    <a:pt x="67428" y="12521"/>
                    <a:pt x="67428" y="12521"/>
                    <a:pt x="67428" y="12521"/>
                  </a:cubicBezTo>
                  <a:cubicBezTo>
                    <a:pt x="67428" y="5217"/>
                    <a:pt x="61714" y="0"/>
                    <a:pt x="53714" y="0"/>
                  </a:cubicBezTo>
                  <a:cubicBezTo>
                    <a:pt x="52571" y="0"/>
                    <a:pt x="52571" y="0"/>
                    <a:pt x="52571" y="0"/>
                  </a:cubicBezTo>
                  <a:cubicBezTo>
                    <a:pt x="45714" y="0"/>
                    <a:pt x="40000" y="5217"/>
                    <a:pt x="40000" y="12521"/>
                  </a:cubicBezTo>
                  <a:cubicBezTo>
                    <a:pt x="40000" y="75130"/>
                    <a:pt x="40000" y="75130"/>
                    <a:pt x="40000" y="75130"/>
                  </a:cubicBezTo>
                  <a:cubicBezTo>
                    <a:pt x="26285" y="62608"/>
                    <a:pt x="26285" y="62608"/>
                    <a:pt x="26285" y="62608"/>
                  </a:cubicBezTo>
                  <a:cubicBezTo>
                    <a:pt x="22857" y="59478"/>
                    <a:pt x="19428" y="58434"/>
                    <a:pt x="16000" y="58434"/>
                  </a:cubicBezTo>
                  <a:cubicBezTo>
                    <a:pt x="12571" y="58434"/>
                    <a:pt x="9142" y="59478"/>
                    <a:pt x="6857" y="61565"/>
                  </a:cubicBezTo>
                  <a:cubicBezTo>
                    <a:pt x="5714" y="62608"/>
                    <a:pt x="5714" y="62608"/>
                    <a:pt x="5714" y="62608"/>
                  </a:cubicBezTo>
                  <a:cubicBezTo>
                    <a:pt x="0" y="67826"/>
                    <a:pt x="0" y="75130"/>
                    <a:pt x="5714" y="80347"/>
                  </a:cubicBezTo>
                  <a:cubicBezTo>
                    <a:pt x="46857" y="118956"/>
                    <a:pt x="46857" y="118956"/>
                    <a:pt x="46857" y="118956"/>
                  </a:cubicBezTo>
                  <a:cubicBezTo>
                    <a:pt x="48000" y="118956"/>
                    <a:pt x="49142" y="120000"/>
                    <a:pt x="49142" y="120000"/>
                  </a:cubicBezTo>
                  <a:cubicBezTo>
                    <a:pt x="50285" y="120000"/>
                    <a:pt x="51428" y="118956"/>
                    <a:pt x="51428" y="118956"/>
                  </a:cubicBezTo>
                  <a:cubicBezTo>
                    <a:pt x="52571" y="117913"/>
                    <a:pt x="52571" y="117913"/>
                    <a:pt x="52571" y="116869"/>
                  </a:cubicBezTo>
                  <a:cubicBezTo>
                    <a:pt x="52571" y="115826"/>
                    <a:pt x="52571" y="114782"/>
                    <a:pt x="51428" y="114782"/>
                  </a:cubicBezTo>
                  <a:cubicBezTo>
                    <a:pt x="10285" y="76173"/>
                    <a:pt x="10285" y="76173"/>
                    <a:pt x="10285" y="76173"/>
                  </a:cubicBezTo>
                  <a:cubicBezTo>
                    <a:pt x="6857" y="74086"/>
                    <a:pt x="6857" y="69913"/>
                    <a:pt x="10285" y="66782"/>
                  </a:cubicBezTo>
                  <a:cubicBezTo>
                    <a:pt x="11428" y="65739"/>
                    <a:pt x="11428" y="65739"/>
                    <a:pt x="11428" y="65739"/>
                  </a:cubicBezTo>
                  <a:cubicBezTo>
                    <a:pt x="12571" y="64695"/>
                    <a:pt x="14857" y="63652"/>
                    <a:pt x="16000" y="63652"/>
                  </a:cubicBezTo>
                  <a:cubicBezTo>
                    <a:pt x="18285" y="63652"/>
                    <a:pt x="20571" y="64695"/>
                    <a:pt x="21714" y="65739"/>
                  </a:cubicBezTo>
                  <a:cubicBezTo>
                    <a:pt x="35428" y="79304"/>
                    <a:pt x="35428" y="79304"/>
                    <a:pt x="35428" y="79304"/>
                  </a:cubicBezTo>
                  <a:cubicBezTo>
                    <a:pt x="36571" y="79304"/>
                    <a:pt x="36571" y="80347"/>
                    <a:pt x="37714" y="80347"/>
                  </a:cubicBezTo>
                  <a:cubicBezTo>
                    <a:pt x="37714" y="80347"/>
                    <a:pt x="38857" y="80347"/>
                    <a:pt x="40000" y="80347"/>
                  </a:cubicBezTo>
                  <a:cubicBezTo>
                    <a:pt x="40000" y="80347"/>
                    <a:pt x="41142" y="80347"/>
                    <a:pt x="41142" y="80347"/>
                  </a:cubicBezTo>
                  <a:cubicBezTo>
                    <a:pt x="41142" y="80347"/>
                    <a:pt x="41142" y="80347"/>
                    <a:pt x="41142" y="80347"/>
                  </a:cubicBezTo>
                  <a:cubicBezTo>
                    <a:pt x="42285" y="80347"/>
                    <a:pt x="43428" y="79304"/>
                    <a:pt x="44571" y="77217"/>
                  </a:cubicBezTo>
                  <a:cubicBezTo>
                    <a:pt x="45714" y="76173"/>
                    <a:pt x="45714" y="74086"/>
                    <a:pt x="45714" y="73043"/>
                  </a:cubicBezTo>
                  <a:cubicBezTo>
                    <a:pt x="45714" y="72000"/>
                    <a:pt x="45714" y="72000"/>
                    <a:pt x="45714" y="72000"/>
                  </a:cubicBezTo>
                  <a:cubicBezTo>
                    <a:pt x="45714" y="12521"/>
                    <a:pt x="45714" y="12521"/>
                    <a:pt x="45714" y="12521"/>
                  </a:cubicBezTo>
                  <a:cubicBezTo>
                    <a:pt x="45714" y="8347"/>
                    <a:pt x="49142" y="5217"/>
                    <a:pt x="52571" y="5217"/>
                  </a:cubicBezTo>
                  <a:cubicBezTo>
                    <a:pt x="53714" y="5217"/>
                    <a:pt x="53714" y="5217"/>
                    <a:pt x="53714" y="5217"/>
                  </a:cubicBezTo>
                  <a:cubicBezTo>
                    <a:pt x="58285" y="5217"/>
                    <a:pt x="61714" y="8347"/>
                    <a:pt x="61714" y="12521"/>
                  </a:cubicBezTo>
                  <a:cubicBezTo>
                    <a:pt x="61714" y="50086"/>
                    <a:pt x="61714" y="50086"/>
                    <a:pt x="61714" y="50086"/>
                  </a:cubicBezTo>
                  <a:cubicBezTo>
                    <a:pt x="104000" y="56347"/>
                    <a:pt x="104000" y="56347"/>
                    <a:pt x="104000" y="56347"/>
                  </a:cubicBezTo>
                  <a:cubicBezTo>
                    <a:pt x="104000" y="56347"/>
                    <a:pt x="114285" y="58434"/>
                    <a:pt x="114285" y="72000"/>
                  </a:cubicBezTo>
                  <a:cubicBezTo>
                    <a:pt x="109714" y="114782"/>
                    <a:pt x="109714" y="114782"/>
                    <a:pt x="109714" y="114782"/>
                  </a:cubicBezTo>
                  <a:cubicBezTo>
                    <a:pt x="109714" y="115826"/>
                    <a:pt x="110857" y="116869"/>
                    <a:pt x="110857" y="116869"/>
                  </a:cubicBezTo>
                  <a:cubicBezTo>
                    <a:pt x="110857" y="117913"/>
                    <a:pt x="112000" y="117913"/>
                    <a:pt x="113142" y="117913"/>
                  </a:cubicBezTo>
                  <a:cubicBezTo>
                    <a:pt x="113142" y="117913"/>
                    <a:pt x="113142" y="117913"/>
                    <a:pt x="113142" y="117913"/>
                  </a:cubicBezTo>
                  <a:cubicBezTo>
                    <a:pt x="115428" y="117913"/>
                    <a:pt x="116571" y="116869"/>
                    <a:pt x="116571" y="115826"/>
                  </a:cubicBezTo>
                  <a:cubicBezTo>
                    <a:pt x="120000" y="72000"/>
                    <a:pt x="120000" y="72000"/>
                    <a:pt x="120000" y="72000"/>
                  </a:cubicBezTo>
                  <a:cubicBezTo>
                    <a:pt x="120000" y="57391"/>
                    <a:pt x="109714" y="52173"/>
                    <a:pt x="104000" y="5113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34275" rIns="68569" bIns="34275" anchor="t" anchorCtr="0">
              <a:noAutofit/>
            </a:bodyPr>
            <a:lstStyle/>
            <a:p>
              <a:endParaRPr sz="1654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Shape 629">
              <a:extLst>
                <a:ext uri="{FF2B5EF4-FFF2-40B4-BE49-F238E27FC236}">
                  <a16:creationId xmlns:a16="http://schemas.microsoft.com/office/drawing/2014/main" id="{30129482-3B63-47D6-9E22-CD6DA8D0F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305425" y="2873375"/>
              <a:ext cx="1343100" cy="992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8666" y="115488"/>
                  </a:moveTo>
                  <a:cubicBezTo>
                    <a:pt x="58666" y="115488"/>
                    <a:pt x="58666" y="115488"/>
                    <a:pt x="58666" y="115488"/>
                  </a:cubicBezTo>
                  <a:cubicBezTo>
                    <a:pt x="27333" y="115488"/>
                    <a:pt x="27333" y="115488"/>
                    <a:pt x="27333" y="115488"/>
                  </a:cubicBezTo>
                  <a:cubicBezTo>
                    <a:pt x="27333" y="4511"/>
                    <a:pt x="27333" y="4511"/>
                    <a:pt x="27333" y="4511"/>
                  </a:cubicBezTo>
                  <a:cubicBezTo>
                    <a:pt x="112000" y="4511"/>
                    <a:pt x="112000" y="4511"/>
                    <a:pt x="112000" y="4511"/>
                  </a:cubicBezTo>
                  <a:cubicBezTo>
                    <a:pt x="114666" y="4511"/>
                    <a:pt x="116666" y="7218"/>
                    <a:pt x="116666" y="10827"/>
                  </a:cubicBezTo>
                  <a:cubicBezTo>
                    <a:pt x="116666" y="82105"/>
                    <a:pt x="116666" y="82105"/>
                    <a:pt x="116666" y="82105"/>
                  </a:cubicBezTo>
                  <a:cubicBezTo>
                    <a:pt x="120000" y="83007"/>
                    <a:pt x="120000" y="83007"/>
                    <a:pt x="120000" y="83007"/>
                  </a:cubicBezTo>
                  <a:cubicBezTo>
                    <a:pt x="120000" y="10827"/>
                    <a:pt x="120000" y="10827"/>
                    <a:pt x="120000" y="10827"/>
                  </a:cubicBezTo>
                  <a:cubicBezTo>
                    <a:pt x="120000" y="4511"/>
                    <a:pt x="116666" y="0"/>
                    <a:pt x="112000" y="0"/>
                  </a:cubicBezTo>
                  <a:cubicBezTo>
                    <a:pt x="8000" y="0"/>
                    <a:pt x="8000" y="0"/>
                    <a:pt x="8000" y="0"/>
                  </a:cubicBezTo>
                  <a:cubicBezTo>
                    <a:pt x="3333" y="0"/>
                    <a:pt x="0" y="4511"/>
                    <a:pt x="0" y="10827"/>
                  </a:cubicBezTo>
                  <a:cubicBezTo>
                    <a:pt x="0" y="109172"/>
                    <a:pt x="0" y="109172"/>
                    <a:pt x="0" y="109172"/>
                  </a:cubicBezTo>
                  <a:cubicBezTo>
                    <a:pt x="0" y="115488"/>
                    <a:pt x="3333" y="120000"/>
                    <a:pt x="8000" y="120000"/>
                  </a:cubicBezTo>
                  <a:cubicBezTo>
                    <a:pt x="59333" y="120000"/>
                    <a:pt x="59333" y="120000"/>
                    <a:pt x="59333" y="120000"/>
                  </a:cubicBezTo>
                  <a:cubicBezTo>
                    <a:pt x="59333" y="120000"/>
                    <a:pt x="59333" y="120000"/>
                    <a:pt x="59333" y="120000"/>
                  </a:cubicBezTo>
                  <a:cubicBezTo>
                    <a:pt x="58666" y="119097"/>
                    <a:pt x="58666" y="117293"/>
                    <a:pt x="58666" y="115488"/>
                  </a:cubicBezTo>
                  <a:close/>
                  <a:moveTo>
                    <a:pt x="24000" y="4511"/>
                  </a:moveTo>
                  <a:cubicBezTo>
                    <a:pt x="24000" y="115488"/>
                    <a:pt x="24000" y="115488"/>
                    <a:pt x="24000" y="115488"/>
                  </a:cubicBezTo>
                  <a:cubicBezTo>
                    <a:pt x="8000" y="115488"/>
                    <a:pt x="8000" y="115488"/>
                    <a:pt x="8000" y="115488"/>
                  </a:cubicBezTo>
                  <a:cubicBezTo>
                    <a:pt x="5333" y="115488"/>
                    <a:pt x="3333" y="112781"/>
                    <a:pt x="3333" y="109172"/>
                  </a:cubicBezTo>
                  <a:cubicBezTo>
                    <a:pt x="3333" y="10827"/>
                    <a:pt x="3333" y="10827"/>
                    <a:pt x="3333" y="10827"/>
                  </a:cubicBezTo>
                  <a:cubicBezTo>
                    <a:pt x="3333" y="7218"/>
                    <a:pt x="5333" y="4511"/>
                    <a:pt x="8000" y="4511"/>
                  </a:cubicBezTo>
                  <a:lnTo>
                    <a:pt x="24000" y="4511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34275" rIns="68569" bIns="34275" anchor="t" anchorCtr="0">
              <a:noAutofit/>
            </a:bodyPr>
            <a:lstStyle/>
            <a:p>
              <a:endParaRPr sz="1654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8CA3D10D-E4DD-42C9-BA27-A41E5EB019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4224" y="3267810"/>
            <a:ext cx="508927" cy="428377"/>
          </a:xfrm>
          <a:prstGeom prst="rect">
            <a:avLst/>
          </a:prstGeom>
        </p:spPr>
      </p:pic>
      <p:grpSp>
        <p:nvGrpSpPr>
          <p:cNvPr id="247" name="Shape 612">
            <a:extLst>
              <a:ext uri="{FF2B5EF4-FFF2-40B4-BE49-F238E27FC236}">
                <a16:creationId xmlns:a16="http://schemas.microsoft.com/office/drawing/2014/main" id="{D6B70848-EA4D-49BD-95C5-1DF4CC45082F}"/>
              </a:ext>
            </a:extLst>
          </p:cNvPr>
          <p:cNvGrpSpPr/>
          <p:nvPr/>
        </p:nvGrpSpPr>
        <p:grpSpPr>
          <a:xfrm>
            <a:off x="5592125" y="2117136"/>
            <a:ext cx="549272" cy="551907"/>
            <a:chOff x="209550" y="2903538"/>
            <a:chExt cx="1312900" cy="1319199"/>
          </a:xfrm>
          <a:solidFill>
            <a:schemeClr val="bg1"/>
          </a:solidFill>
        </p:grpSpPr>
        <p:sp>
          <p:nvSpPr>
            <p:cNvPr id="248" name="Shape 613">
              <a:extLst>
                <a:ext uri="{FF2B5EF4-FFF2-40B4-BE49-F238E27FC236}">
                  <a16:creationId xmlns:a16="http://schemas.microsoft.com/office/drawing/2014/main" id="{F8F8E8BB-7C9C-458C-88B1-722DED8A1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11187" y="3276600"/>
              <a:ext cx="507899" cy="201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823" y="80000"/>
                  </a:moveTo>
                  <a:cubicBezTo>
                    <a:pt x="8823" y="48888"/>
                    <a:pt x="19411" y="22222"/>
                    <a:pt x="31764" y="22222"/>
                  </a:cubicBezTo>
                  <a:cubicBezTo>
                    <a:pt x="88235" y="22222"/>
                    <a:pt x="88235" y="22222"/>
                    <a:pt x="88235" y="22222"/>
                  </a:cubicBezTo>
                  <a:cubicBezTo>
                    <a:pt x="100588" y="22222"/>
                    <a:pt x="111176" y="48888"/>
                    <a:pt x="111176" y="80000"/>
                  </a:cubicBezTo>
                  <a:cubicBezTo>
                    <a:pt x="111176" y="120000"/>
                    <a:pt x="111176" y="120000"/>
                    <a:pt x="111176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80000"/>
                    <a:pt x="120000" y="80000"/>
                    <a:pt x="120000" y="80000"/>
                  </a:cubicBezTo>
                  <a:cubicBezTo>
                    <a:pt x="120000" y="35555"/>
                    <a:pt x="105882" y="0"/>
                    <a:pt x="88235" y="0"/>
                  </a:cubicBezTo>
                  <a:cubicBezTo>
                    <a:pt x="31764" y="0"/>
                    <a:pt x="31764" y="0"/>
                    <a:pt x="31764" y="0"/>
                  </a:cubicBezTo>
                  <a:cubicBezTo>
                    <a:pt x="14117" y="0"/>
                    <a:pt x="0" y="35555"/>
                    <a:pt x="0" y="8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8823" y="120000"/>
                    <a:pt x="8823" y="120000"/>
                    <a:pt x="8823" y="120000"/>
                  </a:cubicBezTo>
                  <a:lnTo>
                    <a:pt x="8823" y="8000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34275" rIns="68569" bIns="34275" anchor="t" anchorCtr="0">
              <a:noAutofit/>
            </a:bodyPr>
            <a:lstStyle/>
            <a:p>
              <a:endParaRPr sz="1654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Shape 614">
              <a:extLst>
                <a:ext uri="{FF2B5EF4-FFF2-40B4-BE49-F238E27FC236}">
                  <a16:creationId xmlns:a16="http://schemas.microsoft.com/office/drawing/2014/main" id="{5D9DEAD2-C125-496B-9CF6-B7DB968E99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9550" y="4021137"/>
              <a:ext cx="500100" cy="201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9552" y="0"/>
                  </a:moveTo>
                  <a:cubicBezTo>
                    <a:pt x="30447" y="0"/>
                    <a:pt x="30447" y="0"/>
                    <a:pt x="30447" y="0"/>
                  </a:cubicBezTo>
                  <a:cubicBezTo>
                    <a:pt x="14328" y="0"/>
                    <a:pt x="0" y="35555"/>
                    <a:pt x="0" y="75555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8955" y="120000"/>
                    <a:pt x="8955" y="120000"/>
                    <a:pt x="8955" y="120000"/>
                  </a:cubicBezTo>
                  <a:cubicBezTo>
                    <a:pt x="8955" y="75555"/>
                    <a:pt x="8955" y="75555"/>
                    <a:pt x="8955" y="75555"/>
                  </a:cubicBezTo>
                  <a:cubicBezTo>
                    <a:pt x="8955" y="44444"/>
                    <a:pt x="17910" y="22222"/>
                    <a:pt x="30447" y="22222"/>
                  </a:cubicBezTo>
                  <a:cubicBezTo>
                    <a:pt x="89552" y="22222"/>
                    <a:pt x="89552" y="22222"/>
                    <a:pt x="89552" y="22222"/>
                  </a:cubicBezTo>
                  <a:cubicBezTo>
                    <a:pt x="102089" y="22222"/>
                    <a:pt x="111044" y="44444"/>
                    <a:pt x="111044" y="75555"/>
                  </a:cubicBezTo>
                  <a:cubicBezTo>
                    <a:pt x="111044" y="120000"/>
                    <a:pt x="111044" y="120000"/>
                    <a:pt x="11104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75555"/>
                    <a:pt x="120000" y="75555"/>
                    <a:pt x="120000" y="75555"/>
                  </a:cubicBezTo>
                  <a:cubicBezTo>
                    <a:pt x="120000" y="35555"/>
                    <a:pt x="105671" y="0"/>
                    <a:pt x="89552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34275" rIns="68569" bIns="34275" anchor="t" anchorCtr="0">
              <a:noAutofit/>
            </a:bodyPr>
            <a:lstStyle/>
            <a:p>
              <a:endParaRPr sz="1654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Shape 615">
              <a:extLst>
                <a:ext uri="{FF2B5EF4-FFF2-40B4-BE49-F238E27FC236}">
                  <a16:creationId xmlns:a16="http://schemas.microsoft.com/office/drawing/2014/main" id="{F89C0863-6744-45B3-9014-39432C600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01675" y="3500437"/>
              <a:ext cx="328500" cy="312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7142"/>
                  </a:moveTo>
                  <a:cubicBezTo>
                    <a:pt x="120000" y="114285"/>
                    <a:pt x="120000" y="114285"/>
                    <a:pt x="120000" y="111428"/>
                  </a:cubicBezTo>
                  <a:cubicBezTo>
                    <a:pt x="120000" y="108571"/>
                    <a:pt x="120000" y="108571"/>
                    <a:pt x="117272" y="108571"/>
                  </a:cubicBezTo>
                  <a:cubicBezTo>
                    <a:pt x="70909" y="74285"/>
                    <a:pt x="70909" y="74285"/>
                    <a:pt x="70909" y="74285"/>
                  </a:cubicBezTo>
                  <a:cubicBezTo>
                    <a:pt x="68181" y="71428"/>
                    <a:pt x="65454" y="68571"/>
                    <a:pt x="65454" y="65714"/>
                  </a:cubicBezTo>
                  <a:cubicBezTo>
                    <a:pt x="65454" y="5714"/>
                    <a:pt x="65454" y="5714"/>
                    <a:pt x="65454" y="5714"/>
                  </a:cubicBezTo>
                  <a:cubicBezTo>
                    <a:pt x="65454" y="2857"/>
                    <a:pt x="62727" y="0"/>
                    <a:pt x="60000" y="0"/>
                  </a:cubicBezTo>
                  <a:cubicBezTo>
                    <a:pt x="57272" y="0"/>
                    <a:pt x="54545" y="2857"/>
                    <a:pt x="54545" y="5714"/>
                  </a:cubicBezTo>
                  <a:cubicBezTo>
                    <a:pt x="54545" y="65714"/>
                    <a:pt x="54545" y="65714"/>
                    <a:pt x="54545" y="65714"/>
                  </a:cubicBezTo>
                  <a:cubicBezTo>
                    <a:pt x="54545" y="68571"/>
                    <a:pt x="51818" y="71428"/>
                    <a:pt x="49090" y="74285"/>
                  </a:cubicBezTo>
                  <a:cubicBezTo>
                    <a:pt x="2727" y="108571"/>
                    <a:pt x="2727" y="108571"/>
                    <a:pt x="2727" y="108571"/>
                  </a:cubicBezTo>
                  <a:cubicBezTo>
                    <a:pt x="0" y="108571"/>
                    <a:pt x="0" y="108571"/>
                    <a:pt x="0" y="111428"/>
                  </a:cubicBezTo>
                  <a:cubicBezTo>
                    <a:pt x="0" y="114285"/>
                    <a:pt x="0" y="114285"/>
                    <a:pt x="0" y="117142"/>
                  </a:cubicBezTo>
                  <a:cubicBezTo>
                    <a:pt x="0" y="117142"/>
                    <a:pt x="2727" y="120000"/>
                    <a:pt x="5454" y="120000"/>
                  </a:cubicBezTo>
                  <a:cubicBezTo>
                    <a:pt x="5454" y="120000"/>
                    <a:pt x="8181" y="120000"/>
                    <a:pt x="8181" y="120000"/>
                  </a:cubicBezTo>
                  <a:cubicBezTo>
                    <a:pt x="54545" y="85714"/>
                    <a:pt x="54545" y="85714"/>
                    <a:pt x="54545" y="85714"/>
                  </a:cubicBezTo>
                  <a:cubicBezTo>
                    <a:pt x="57272" y="82857"/>
                    <a:pt x="57272" y="82857"/>
                    <a:pt x="60000" y="82857"/>
                  </a:cubicBezTo>
                  <a:cubicBezTo>
                    <a:pt x="62727" y="82857"/>
                    <a:pt x="62727" y="82857"/>
                    <a:pt x="65454" y="85714"/>
                  </a:cubicBezTo>
                  <a:cubicBezTo>
                    <a:pt x="111818" y="120000"/>
                    <a:pt x="111818" y="120000"/>
                    <a:pt x="111818" y="120000"/>
                  </a:cubicBezTo>
                  <a:cubicBezTo>
                    <a:pt x="111818" y="120000"/>
                    <a:pt x="114545" y="120000"/>
                    <a:pt x="114545" y="120000"/>
                  </a:cubicBezTo>
                  <a:cubicBezTo>
                    <a:pt x="117272" y="120000"/>
                    <a:pt x="120000" y="117142"/>
                    <a:pt x="120000" y="117142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34275" rIns="68569" bIns="34275" anchor="t" anchorCtr="0">
              <a:noAutofit/>
            </a:bodyPr>
            <a:lstStyle/>
            <a:p>
              <a:endParaRPr sz="1654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Shape 616">
              <a:extLst>
                <a:ext uri="{FF2B5EF4-FFF2-40B4-BE49-F238E27FC236}">
                  <a16:creationId xmlns:a16="http://schemas.microsoft.com/office/drawing/2014/main" id="{DAABDEF2-DC28-4779-9529-D8313D0F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22350" y="4021137"/>
              <a:ext cx="500100" cy="201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9552" y="0"/>
                  </a:moveTo>
                  <a:cubicBezTo>
                    <a:pt x="30447" y="0"/>
                    <a:pt x="30447" y="0"/>
                    <a:pt x="30447" y="0"/>
                  </a:cubicBezTo>
                  <a:cubicBezTo>
                    <a:pt x="14328" y="0"/>
                    <a:pt x="0" y="35555"/>
                    <a:pt x="0" y="75555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8955" y="120000"/>
                    <a:pt x="8955" y="120000"/>
                    <a:pt x="8955" y="120000"/>
                  </a:cubicBezTo>
                  <a:cubicBezTo>
                    <a:pt x="8955" y="75555"/>
                    <a:pt x="8955" y="75555"/>
                    <a:pt x="8955" y="75555"/>
                  </a:cubicBezTo>
                  <a:cubicBezTo>
                    <a:pt x="8955" y="44444"/>
                    <a:pt x="17910" y="22222"/>
                    <a:pt x="30447" y="22222"/>
                  </a:cubicBezTo>
                  <a:cubicBezTo>
                    <a:pt x="89552" y="22222"/>
                    <a:pt x="89552" y="22222"/>
                    <a:pt x="89552" y="22222"/>
                  </a:cubicBezTo>
                  <a:cubicBezTo>
                    <a:pt x="102089" y="22222"/>
                    <a:pt x="111044" y="44444"/>
                    <a:pt x="111044" y="75555"/>
                  </a:cubicBezTo>
                  <a:cubicBezTo>
                    <a:pt x="111044" y="120000"/>
                    <a:pt x="111044" y="120000"/>
                    <a:pt x="11104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75555"/>
                    <a:pt x="120000" y="75555"/>
                    <a:pt x="120000" y="75555"/>
                  </a:cubicBezTo>
                  <a:cubicBezTo>
                    <a:pt x="120000" y="35555"/>
                    <a:pt x="105671" y="0"/>
                    <a:pt x="89552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34275" rIns="68569" bIns="34275" anchor="t" anchorCtr="0">
              <a:noAutofit/>
            </a:bodyPr>
            <a:lstStyle/>
            <a:p>
              <a:endParaRPr sz="1654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Shape 617">
              <a:extLst>
                <a:ext uri="{FF2B5EF4-FFF2-40B4-BE49-F238E27FC236}">
                  <a16:creationId xmlns:a16="http://schemas.microsoft.com/office/drawing/2014/main" id="{2696A256-4B63-46D8-8746-EE881DCB1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3900" y="2903538"/>
              <a:ext cx="276300" cy="268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1621" y="120000"/>
                  </a:moveTo>
                  <a:cubicBezTo>
                    <a:pt x="90810" y="120000"/>
                    <a:pt x="120000" y="93333"/>
                    <a:pt x="120000" y="60000"/>
                  </a:cubicBezTo>
                  <a:cubicBezTo>
                    <a:pt x="120000" y="26666"/>
                    <a:pt x="90810" y="0"/>
                    <a:pt x="61621" y="0"/>
                  </a:cubicBezTo>
                  <a:cubicBezTo>
                    <a:pt x="29189" y="0"/>
                    <a:pt x="0" y="26666"/>
                    <a:pt x="0" y="60000"/>
                  </a:cubicBezTo>
                  <a:cubicBezTo>
                    <a:pt x="0" y="93333"/>
                    <a:pt x="29189" y="120000"/>
                    <a:pt x="61621" y="120000"/>
                  </a:cubicBezTo>
                  <a:close/>
                  <a:moveTo>
                    <a:pt x="16216" y="60000"/>
                  </a:moveTo>
                  <a:cubicBezTo>
                    <a:pt x="16216" y="36666"/>
                    <a:pt x="35675" y="16666"/>
                    <a:pt x="61621" y="16666"/>
                  </a:cubicBezTo>
                  <a:cubicBezTo>
                    <a:pt x="84324" y="16666"/>
                    <a:pt x="103783" y="36666"/>
                    <a:pt x="103783" y="60000"/>
                  </a:cubicBezTo>
                  <a:cubicBezTo>
                    <a:pt x="103783" y="86666"/>
                    <a:pt x="84324" y="106666"/>
                    <a:pt x="61621" y="106666"/>
                  </a:cubicBezTo>
                  <a:cubicBezTo>
                    <a:pt x="35675" y="106666"/>
                    <a:pt x="16216" y="86666"/>
                    <a:pt x="16216" y="6000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34275" rIns="68569" bIns="34275" anchor="t" anchorCtr="0">
              <a:noAutofit/>
            </a:bodyPr>
            <a:lstStyle/>
            <a:p>
              <a:endParaRPr sz="1654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Shape 618">
              <a:extLst>
                <a:ext uri="{FF2B5EF4-FFF2-40B4-BE49-F238E27FC236}">
                  <a16:creationId xmlns:a16="http://schemas.microsoft.com/office/drawing/2014/main" id="{A85BD888-2007-4CAF-92D0-4C7F6CB37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33475" y="3649662"/>
              <a:ext cx="270000" cy="268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20000"/>
                  </a:moveTo>
                  <a:cubicBezTo>
                    <a:pt x="93333" y="120000"/>
                    <a:pt x="120000" y="93333"/>
                    <a:pt x="120000" y="60000"/>
                  </a:cubicBez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lose/>
                  <a:moveTo>
                    <a:pt x="16666" y="60000"/>
                  </a:moveTo>
                  <a:cubicBezTo>
                    <a:pt x="16666" y="36666"/>
                    <a:pt x="36666" y="16666"/>
                    <a:pt x="60000" y="16666"/>
                  </a:cubicBezTo>
                  <a:cubicBezTo>
                    <a:pt x="83333" y="16666"/>
                    <a:pt x="103333" y="36666"/>
                    <a:pt x="103333" y="60000"/>
                  </a:cubicBezTo>
                  <a:cubicBezTo>
                    <a:pt x="103333" y="83333"/>
                    <a:pt x="83333" y="103333"/>
                    <a:pt x="60000" y="103333"/>
                  </a:cubicBezTo>
                  <a:cubicBezTo>
                    <a:pt x="36666" y="103333"/>
                    <a:pt x="16666" y="83333"/>
                    <a:pt x="16666" y="6000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34275" rIns="68569" bIns="34275" anchor="t" anchorCtr="0">
              <a:noAutofit/>
            </a:bodyPr>
            <a:lstStyle/>
            <a:p>
              <a:endParaRPr sz="1654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Shape 619">
              <a:extLst>
                <a:ext uri="{FF2B5EF4-FFF2-40B4-BE49-F238E27FC236}">
                  <a16:creationId xmlns:a16="http://schemas.microsoft.com/office/drawing/2014/main" id="{0E780D93-D82D-4650-8C8A-AEC96C601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0675" y="3649662"/>
              <a:ext cx="268200" cy="268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20000"/>
                  </a:moveTo>
                  <a:cubicBezTo>
                    <a:pt x="93333" y="120000"/>
                    <a:pt x="120000" y="93333"/>
                    <a:pt x="120000" y="60000"/>
                  </a:cubicBez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lose/>
                  <a:moveTo>
                    <a:pt x="16666" y="60000"/>
                  </a:moveTo>
                  <a:cubicBezTo>
                    <a:pt x="16666" y="36666"/>
                    <a:pt x="36666" y="16666"/>
                    <a:pt x="60000" y="16666"/>
                  </a:cubicBezTo>
                  <a:cubicBezTo>
                    <a:pt x="83333" y="16666"/>
                    <a:pt x="103333" y="36666"/>
                    <a:pt x="103333" y="60000"/>
                  </a:cubicBezTo>
                  <a:cubicBezTo>
                    <a:pt x="103333" y="83333"/>
                    <a:pt x="83333" y="103333"/>
                    <a:pt x="60000" y="103333"/>
                  </a:cubicBezTo>
                  <a:cubicBezTo>
                    <a:pt x="36666" y="103333"/>
                    <a:pt x="16666" y="83333"/>
                    <a:pt x="16666" y="6000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34275" rIns="68569" bIns="34275" anchor="t" anchorCtr="0">
              <a:noAutofit/>
            </a:bodyPr>
            <a:lstStyle/>
            <a:p>
              <a:endParaRPr sz="1654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5" name="Shape 630">
            <a:extLst>
              <a:ext uri="{FF2B5EF4-FFF2-40B4-BE49-F238E27FC236}">
                <a16:creationId xmlns:a16="http://schemas.microsoft.com/office/drawing/2014/main" id="{FE796863-D584-475E-A6E3-4780F541242B}"/>
              </a:ext>
            </a:extLst>
          </p:cNvPr>
          <p:cNvGrpSpPr/>
          <p:nvPr/>
        </p:nvGrpSpPr>
        <p:grpSpPr>
          <a:xfrm>
            <a:off x="6744541" y="3088422"/>
            <a:ext cx="499663" cy="411935"/>
            <a:chOff x="4932362" y="4760912"/>
            <a:chExt cx="1573200" cy="1296987"/>
          </a:xfrm>
          <a:solidFill>
            <a:schemeClr val="bg1"/>
          </a:solidFill>
        </p:grpSpPr>
        <p:sp>
          <p:nvSpPr>
            <p:cNvPr id="256" name="Shape 631">
              <a:extLst>
                <a:ext uri="{FF2B5EF4-FFF2-40B4-BE49-F238E27FC236}">
                  <a16:creationId xmlns:a16="http://schemas.microsoft.com/office/drawing/2014/main" id="{59FB9723-039B-4DAD-9388-318B9152F2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208587" y="5103812"/>
              <a:ext cx="282600" cy="290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28421" y="0"/>
                    <a:pt x="0" y="27692"/>
                    <a:pt x="0" y="58461"/>
                  </a:cubicBezTo>
                  <a:cubicBezTo>
                    <a:pt x="0" y="92307"/>
                    <a:pt x="28421" y="120000"/>
                    <a:pt x="60000" y="120000"/>
                  </a:cubicBezTo>
                  <a:cubicBezTo>
                    <a:pt x="94736" y="120000"/>
                    <a:pt x="120000" y="92307"/>
                    <a:pt x="120000" y="58461"/>
                  </a:cubicBezTo>
                  <a:cubicBezTo>
                    <a:pt x="120000" y="27692"/>
                    <a:pt x="94736" y="0"/>
                    <a:pt x="60000" y="0"/>
                  </a:cubicBezTo>
                  <a:close/>
                  <a:moveTo>
                    <a:pt x="60000" y="107692"/>
                  </a:moveTo>
                  <a:cubicBezTo>
                    <a:pt x="34736" y="107692"/>
                    <a:pt x="12631" y="86153"/>
                    <a:pt x="12631" y="58461"/>
                  </a:cubicBezTo>
                  <a:cubicBezTo>
                    <a:pt x="12631" y="33846"/>
                    <a:pt x="34736" y="12307"/>
                    <a:pt x="60000" y="12307"/>
                  </a:cubicBezTo>
                  <a:cubicBezTo>
                    <a:pt x="88421" y="12307"/>
                    <a:pt x="107368" y="33846"/>
                    <a:pt x="107368" y="58461"/>
                  </a:cubicBezTo>
                  <a:cubicBezTo>
                    <a:pt x="107368" y="86153"/>
                    <a:pt x="88421" y="107692"/>
                    <a:pt x="60000" y="107692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34275" rIns="68569" bIns="34275" anchor="t" anchorCtr="0">
              <a:noAutofit/>
            </a:bodyPr>
            <a:lstStyle/>
            <a:p>
              <a:endParaRPr sz="1654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Shape 632">
              <a:extLst>
                <a:ext uri="{FF2B5EF4-FFF2-40B4-BE49-F238E27FC236}">
                  <a16:creationId xmlns:a16="http://schemas.microsoft.com/office/drawing/2014/main" id="{D41D0D7A-AB2B-4873-93DA-ADE14797A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932362" y="6019800"/>
              <a:ext cx="1573200" cy="38100"/>
            </a:xfrm>
            <a:prstGeom prst="rect">
              <a:avLst/>
            </a:prstGeom>
            <a:grpFill/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69" tIns="34275" rIns="68569" bIns="34275" anchor="t" anchorCtr="0">
              <a:noAutofit/>
            </a:bodyPr>
            <a:lstStyle/>
            <a:p>
              <a:endParaRPr sz="1654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Shape 633">
              <a:extLst>
                <a:ext uri="{FF2B5EF4-FFF2-40B4-BE49-F238E27FC236}">
                  <a16:creationId xmlns:a16="http://schemas.microsoft.com/office/drawing/2014/main" id="{FCD5D579-627E-4A78-A3B5-3391918AE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932362" y="4760912"/>
              <a:ext cx="1573200" cy="1095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056" y="0"/>
                  </a:moveTo>
                  <a:cubicBezTo>
                    <a:pt x="11943" y="0"/>
                    <a:pt x="11943" y="0"/>
                    <a:pt x="11943" y="0"/>
                  </a:cubicBezTo>
                  <a:cubicBezTo>
                    <a:pt x="5118" y="0"/>
                    <a:pt x="0" y="8163"/>
                    <a:pt x="0" y="17142"/>
                  </a:cubicBezTo>
                  <a:cubicBezTo>
                    <a:pt x="0" y="102857"/>
                    <a:pt x="0" y="102857"/>
                    <a:pt x="0" y="102857"/>
                  </a:cubicBezTo>
                  <a:cubicBezTo>
                    <a:pt x="0" y="112653"/>
                    <a:pt x="5118" y="120000"/>
                    <a:pt x="11943" y="120000"/>
                  </a:cubicBezTo>
                  <a:cubicBezTo>
                    <a:pt x="108056" y="120000"/>
                    <a:pt x="108056" y="120000"/>
                    <a:pt x="108056" y="120000"/>
                  </a:cubicBezTo>
                  <a:cubicBezTo>
                    <a:pt x="114881" y="120000"/>
                    <a:pt x="120000" y="112653"/>
                    <a:pt x="120000" y="102857"/>
                  </a:cubicBezTo>
                  <a:cubicBezTo>
                    <a:pt x="120000" y="17142"/>
                    <a:pt x="120000" y="17142"/>
                    <a:pt x="120000" y="17142"/>
                  </a:cubicBezTo>
                  <a:cubicBezTo>
                    <a:pt x="120000" y="8163"/>
                    <a:pt x="114881" y="0"/>
                    <a:pt x="108056" y="0"/>
                  </a:cubicBezTo>
                  <a:close/>
                  <a:moveTo>
                    <a:pt x="46635" y="115918"/>
                  </a:moveTo>
                  <a:cubicBezTo>
                    <a:pt x="17061" y="115918"/>
                    <a:pt x="17061" y="115918"/>
                    <a:pt x="17061" y="115918"/>
                  </a:cubicBezTo>
                  <a:cubicBezTo>
                    <a:pt x="17061" y="94693"/>
                    <a:pt x="17061" y="94693"/>
                    <a:pt x="17061" y="94693"/>
                  </a:cubicBezTo>
                  <a:cubicBezTo>
                    <a:pt x="17061" y="88979"/>
                    <a:pt x="20473" y="84897"/>
                    <a:pt x="23886" y="84897"/>
                  </a:cubicBezTo>
                  <a:cubicBezTo>
                    <a:pt x="39810" y="84897"/>
                    <a:pt x="39810" y="84897"/>
                    <a:pt x="39810" y="84897"/>
                  </a:cubicBezTo>
                  <a:cubicBezTo>
                    <a:pt x="43791" y="84897"/>
                    <a:pt x="46635" y="88979"/>
                    <a:pt x="46635" y="94693"/>
                  </a:cubicBezTo>
                  <a:lnTo>
                    <a:pt x="46635" y="115918"/>
                  </a:lnTo>
                  <a:close/>
                  <a:moveTo>
                    <a:pt x="117156" y="102857"/>
                  </a:moveTo>
                  <a:cubicBezTo>
                    <a:pt x="117156" y="110204"/>
                    <a:pt x="113175" y="115918"/>
                    <a:pt x="108056" y="115918"/>
                  </a:cubicBezTo>
                  <a:cubicBezTo>
                    <a:pt x="48909" y="115918"/>
                    <a:pt x="48909" y="115918"/>
                    <a:pt x="48909" y="115918"/>
                  </a:cubicBezTo>
                  <a:cubicBezTo>
                    <a:pt x="48909" y="94693"/>
                    <a:pt x="48909" y="94693"/>
                    <a:pt x="48909" y="94693"/>
                  </a:cubicBezTo>
                  <a:cubicBezTo>
                    <a:pt x="48909" y="87346"/>
                    <a:pt x="44928" y="81632"/>
                    <a:pt x="39810" y="81632"/>
                  </a:cubicBezTo>
                  <a:cubicBezTo>
                    <a:pt x="23886" y="81632"/>
                    <a:pt x="23886" y="81632"/>
                    <a:pt x="23886" y="81632"/>
                  </a:cubicBezTo>
                  <a:cubicBezTo>
                    <a:pt x="18767" y="81632"/>
                    <a:pt x="14786" y="87346"/>
                    <a:pt x="14786" y="94693"/>
                  </a:cubicBezTo>
                  <a:cubicBezTo>
                    <a:pt x="14786" y="115918"/>
                    <a:pt x="14786" y="115918"/>
                    <a:pt x="14786" y="115918"/>
                  </a:cubicBezTo>
                  <a:cubicBezTo>
                    <a:pt x="11943" y="115918"/>
                    <a:pt x="11943" y="115918"/>
                    <a:pt x="11943" y="115918"/>
                  </a:cubicBezTo>
                  <a:cubicBezTo>
                    <a:pt x="6824" y="115918"/>
                    <a:pt x="2843" y="110204"/>
                    <a:pt x="2843" y="102857"/>
                  </a:cubicBezTo>
                  <a:cubicBezTo>
                    <a:pt x="2843" y="17142"/>
                    <a:pt x="2843" y="17142"/>
                    <a:pt x="2843" y="17142"/>
                  </a:cubicBezTo>
                  <a:cubicBezTo>
                    <a:pt x="2843" y="10612"/>
                    <a:pt x="6824" y="4897"/>
                    <a:pt x="11943" y="4897"/>
                  </a:cubicBezTo>
                  <a:cubicBezTo>
                    <a:pt x="108056" y="4897"/>
                    <a:pt x="108056" y="4897"/>
                    <a:pt x="108056" y="4897"/>
                  </a:cubicBezTo>
                  <a:cubicBezTo>
                    <a:pt x="113175" y="4897"/>
                    <a:pt x="117156" y="10612"/>
                    <a:pt x="117156" y="17142"/>
                  </a:cubicBezTo>
                  <a:lnTo>
                    <a:pt x="117156" y="102857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34275" rIns="68569" bIns="34275" anchor="t" anchorCtr="0">
              <a:noAutofit/>
            </a:bodyPr>
            <a:lstStyle/>
            <a:p>
              <a:endParaRPr sz="1654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Shape 634">
              <a:extLst>
                <a:ext uri="{FF2B5EF4-FFF2-40B4-BE49-F238E27FC236}">
                  <a16:creationId xmlns:a16="http://schemas.microsoft.com/office/drawing/2014/main" id="{93BD3D6E-4C6E-42E0-A360-A6499F895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62612" y="4910137"/>
              <a:ext cx="665100" cy="543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303" y="0"/>
                  </a:moveTo>
                  <a:cubicBezTo>
                    <a:pt x="115955" y="0"/>
                    <a:pt x="114606" y="0"/>
                    <a:pt x="114606" y="3287"/>
                  </a:cubicBezTo>
                  <a:cubicBezTo>
                    <a:pt x="90337" y="77260"/>
                    <a:pt x="90337" y="77260"/>
                    <a:pt x="90337" y="77260"/>
                  </a:cubicBezTo>
                  <a:cubicBezTo>
                    <a:pt x="75505" y="60821"/>
                    <a:pt x="75505" y="60821"/>
                    <a:pt x="75505" y="60821"/>
                  </a:cubicBezTo>
                  <a:cubicBezTo>
                    <a:pt x="74157" y="59178"/>
                    <a:pt x="72808" y="59178"/>
                    <a:pt x="71460" y="60821"/>
                  </a:cubicBezTo>
                  <a:cubicBezTo>
                    <a:pt x="51235" y="87123"/>
                    <a:pt x="51235" y="87123"/>
                    <a:pt x="51235" y="87123"/>
                  </a:cubicBezTo>
                  <a:cubicBezTo>
                    <a:pt x="35056" y="57534"/>
                    <a:pt x="35056" y="57534"/>
                    <a:pt x="35056" y="57534"/>
                  </a:cubicBezTo>
                  <a:cubicBezTo>
                    <a:pt x="33707" y="55890"/>
                    <a:pt x="33707" y="55890"/>
                    <a:pt x="32359" y="55890"/>
                  </a:cubicBezTo>
                  <a:cubicBezTo>
                    <a:pt x="31011" y="55890"/>
                    <a:pt x="29662" y="55890"/>
                    <a:pt x="29662" y="57534"/>
                  </a:cubicBezTo>
                  <a:cubicBezTo>
                    <a:pt x="1348" y="115068"/>
                    <a:pt x="1348" y="115068"/>
                    <a:pt x="1348" y="115068"/>
                  </a:cubicBezTo>
                  <a:cubicBezTo>
                    <a:pt x="0" y="116712"/>
                    <a:pt x="0" y="118356"/>
                    <a:pt x="1348" y="119999"/>
                  </a:cubicBezTo>
                  <a:cubicBezTo>
                    <a:pt x="2696" y="119999"/>
                    <a:pt x="2696" y="119999"/>
                    <a:pt x="4044" y="119999"/>
                  </a:cubicBezTo>
                  <a:cubicBezTo>
                    <a:pt x="4044" y="119999"/>
                    <a:pt x="5393" y="119999"/>
                    <a:pt x="6741" y="118356"/>
                  </a:cubicBezTo>
                  <a:cubicBezTo>
                    <a:pt x="32359" y="67397"/>
                    <a:pt x="32359" y="67397"/>
                    <a:pt x="32359" y="67397"/>
                  </a:cubicBezTo>
                  <a:cubicBezTo>
                    <a:pt x="47191" y="95342"/>
                    <a:pt x="47191" y="95342"/>
                    <a:pt x="47191" y="95342"/>
                  </a:cubicBezTo>
                  <a:cubicBezTo>
                    <a:pt x="48539" y="96986"/>
                    <a:pt x="48539" y="96986"/>
                    <a:pt x="49887" y="98630"/>
                  </a:cubicBezTo>
                  <a:cubicBezTo>
                    <a:pt x="51235" y="98630"/>
                    <a:pt x="51235" y="96986"/>
                    <a:pt x="52584" y="96986"/>
                  </a:cubicBezTo>
                  <a:cubicBezTo>
                    <a:pt x="74157" y="69041"/>
                    <a:pt x="74157" y="69041"/>
                    <a:pt x="74157" y="69041"/>
                  </a:cubicBezTo>
                  <a:cubicBezTo>
                    <a:pt x="90337" y="85479"/>
                    <a:pt x="90337" y="85479"/>
                    <a:pt x="90337" y="85479"/>
                  </a:cubicBezTo>
                  <a:cubicBezTo>
                    <a:pt x="90337" y="87123"/>
                    <a:pt x="91685" y="87123"/>
                    <a:pt x="91685" y="87123"/>
                  </a:cubicBezTo>
                  <a:cubicBezTo>
                    <a:pt x="91685" y="87123"/>
                    <a:pt x="91685" y="87123"/>
                    <a:pt x="93033" y="87123"/>
                  </a:cubicBezTo>
                  <a:cubicBezTo>
                    <a:pt x="93033" y="85479"/>
                    <a:pt x="94382" y="85479"/>
                    <a:pt x="94382" y="83835"/>
                  </a:cubicBezTo>
                  <a:cubicBezTo>
                    <a:pt x="120000" y="4931"/>
                    <a:pt x="120000" y="4931"/>
                    <a:pt x="120000" y="4931"/>
                  </a:cubicBezTo>
                  <a:cubicBezTo>
                    <a:pt x="120000" y="3287"/>
                    <a:pt x="120000" y="3287"/>
                    <a:pt x="120000" y="1643"/>
                  </a:cubicBezTo>
                  <a:cubicBezTo>
                    <a:pt x="120000" y="1643"/>
                    <a:pt x="118651" y="1643"/>
                    <a:pt x="117303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34275" rIns="68569" bIns="34275" anchor="t" anchorCtr="0">
              <a:noAutofit/>
            </a:bodyPr>
            <a:lstStyle/>
            <a:p>
              <a:endParaRPr sz="1654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0" name="Freeform 70">
            <a:extLst>
              <a:ext uri="{FF2B5EF4-FFF2-40B4-BE49-F238E27FC236}">
                <a16:creationId xmlns:a16="http://schemas.microsoft.com/office/drawing/2014/main" id="{5289E163-05B1-4B42-80E3-E280B10A5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 rot="19612788">
            <a:off x="5850915" y="4379561"/>
            <a:ext cx="334064" cy="394207"/>
          </a:xfrm>
          <a:custGeom>
            <a:avLst/>
            <a:gdLst/>
            <a:ahLst/>
            <a:cxnLst>
              <a:cxn ang="0">
                <a:pos x="233" y="2025"/>
              </a:cxn>
              <a:cxn ang="0">
                <a:pos x="153" y="2157"/>
              </a:cxn>
              <a:cxn ang="0">
                <a:pos x="91" y="2289"/>
              </a:cxn>
              <a:cxn ang="0">
                <a:pos x="47" y="2421"/>
              </a:cxn>
              <a:cxn ang="0">
                <a:pos x="18" y="2554"/>
              </a:cxn>
              <a:cxn ang="0">
                <a:pos x="3" y="2684"/>
              </a:cxn>
              <a:cxn ang="0">
                <a:pos x="0" y="2813"/>
              </a:cxn>
              <a:cxn ang="0">
                <a:pos x="16" y="3000"/>
              </a:cxn>
              <a:cxn ang="0">
                <a:pos x="69" y="3237"/>
              </a:cxn>
              <a:cxn ang="0">
                <a:pos x="144" y="3452"/>
              </a:cxn>
              <a:cxn ang="0">
                <a:pos x="232" y="3641"/>
              </a:cxn>
              <a:cxn ang="0">
                <a:pos x="320" y="3797"/>
              </a:cxn>
              <a:cxn ang="0">
                <a:pos x="457" y="3657"/>
              </a:cxn>
              <a:cxn ang="0">
                <a:pos x="958" y="3107"/>
              </a:cxn>
              <a:cxn ang="0">
                <a:pos x="1671" y="2284"/>
              </a:cxn>
              <a:cxn ang="0">
                <a:pos x="2242" y="1590"/>
              </a:cxn>
              <a:cxn ang="0">
                <a:pos x="2483" y="1276"/>
              </a:cxn>
              <a:cxn ang="0">
                <a:pos x="2600" y="1107"/>
              </a:cxn>
              <a:cxn ang="0">
                <a:pos x="2508" y="1277"/>
              </a:cxn>
              <a:cxn ang="0">
                <a:pos x="2271" y="1649"/>
              </a:cxn>
              <a:cxn ang="0">
                <a:pos x="1982" y="2047"/>
              </a:cxn>
              <a:cxn ang="0">
                <a:pos x="1667" y="2449"/>
              </a:cxn>
              <a:cxn ang="0">
                <a:pos x="1195" y="3017"/>
              </a:cxn>
              <a:cxn ang="0">
                <a:pos x="605" y="3705"/>
              </a:cxn>
              <a:cxn ang="0">
                <a:pos x="588" y="3796"/>
              </a:cxn>
              <a:cxn ang="0">
                <a:pos x="771" y="3843"/>
              </a:cxn>
              <a:cxn ang="0">
                <a:pos x="953" y="3870"/>
              </a:cxn>
              <a:cxn ang="0">
                <a:pos x="1132" y="3880"/>
              </a:cxn>
              <a:cxn ang="0">
                <a:pos x="1308" y="3870"/>
              </a:cxn>
              <a:cxn ang="0">
                <a:pos x="1479" y="3844"/>
              </a:cxn>
              <a:cxn ang="0">
                <a:pos x="1644" y="3802"/>
              </a:cxn>
              <a:cxn ang="0">
                <a:pos x="1802" y="3744"/>
              </a:cxn>
              <a:cxn ang="0">
                <a:pos x="1952" y="3672"/>
              </a:cxn>
              <a:cxn ang="0">
                <a:pos x="2091" y="3586"/>
              </a:cxn>
              <a:cxn ang="0">
                <a:pos x="2219" y="3488"/>
              </a:cxn>
              <a:cxn ang="0">
                <a:pos x="2336" y="3378"/>
              </a:cxn>
              <a:cxn ang="0">
                <a:pos x="2439" y="3257"/>
              </a:cxn>
              <a:cxn ang="0">
                <a:pos x="2526" y="3125"/>
              </a:cxn>
              <a:cxn ang="0">
                <a:pos x="2598" y="2985"/>
              </a:cxn>
              <a:cxn ang="0">
                <a:pos x="2652" y="2835"/>
              </a:cxn>
              <a:cxn ang="0">
                <a:pos x="2680" y="2719"/>
              </a:cxn>
              <a:cxn ang="0">
                <a:pos x="2761" y="2275"/>
              </a:cxn>
              <a:cxn ang="0">
                <a:pos x="2898" y="1359"/>
              </a:cxn>
              <a:cxn ang="0">
                <a:pos x="2998" y="560"/>
              </a:cxn>
              <a:cxn ang="0">
                <a:pos x="3060" y="0"/>
              </a:cxn>
              <a:cxn ang="0">
                <a:pos x="2980" y="148"/>
              </a:cxn>
              <a:cxn ang="0">
                <a:pos x="2871" y="282"/>
              </a:cxn>
              <a:cxn ang="0">
                <a:pos x="2737" y="405"/>
              </a:cxn>
              <a:cxn ang="0">
                <a:pos x="2582" y="520"/>
              </a:cxn>
              <a:cxn ang="0">
                <a:pos x="2408" y="628"/>
              </a:cxn>
              <a:cxn ang="0">
                <a:pos x="2120" y="782"/>
              </a:cxn>
              <a:cxn ang="0">
                <a:pos x="1601" y="1035"/>
              </a:cxn>
              <a:cxn ang="0">
                <a:pos x="1177" y="1251"/>
              </a:cxn>
              <a:cxn ang="0">
                <a:pos x="972" y="1370"/>
              </a:cxn>
              <a:cxn ang="0">
                <a:pos x="776" y="1497"/>
              </a:cxn>
              <a:cxn ang="0">
                <a:pos x="594" y="1638"/>
              </a:cxn>
              <a:cxn ang="0">
                <a:pos x="427" y="1791"/>
              </a:cxn>
              <a:cxn ang="0">
                <a:pos x="279" y="1961"/>
              </a:cxn>
            </a:cxnLst>
            <a:rect l="0" t="0" r="r" b="b"/>
            <a:pathLst>
              <a:path w="3060" h="3880">
                <a:moveTo>
                  <a:pt x="279" y="1961"/>
                </a:moveTo>
                <a:lnTo>
                  <a:pt x="279" y="1961"/>
                </a:lnTo>
                <a:lnTo>
                  <a:pt x="256" y="1992"/>
                </a:lnTo>
                <a:lnTo>
                  <a:pt x="233" y="2025"/>
                </a:lnTo>
                <a:lnTo>
                  <a:pt x="211" y="2058"/>
                </a:lnTo>
                <a:lnTo>
                  <a:pt x="190" y="2091"/>
                </a:lnTo>
                <a:lnTo>
                  <a:pt x="171" y="2124"/>
                </a:lnTo>
                <a:lnTo>
                  <a:pt x="153" y="2157"/>
                </a:lnTo>
                <a:lnTo>
                  <a:pt x="136" y="2189"/>
                </a:lnTo>
                <a:lnTo>
                  <a:pt x="121" y="2223"/>
                </a:lnTo>
                <a:lnTo>
                  <a:pt x="105" y="2256"/>
                </a:lnTo>
                <a:lnTo>
                  <a:pt x="91" y="2289"/>
                </a:lnTo>
                <a:lnTo>
                  <a:pt x="79" y="2322"/>
                </a:lnTo>
                <a:lnTo>
                  <a:pt x="67" y="2356"/>
                </a:lnTo>
                <a:lnTo>
                  <a:pt x="57" y="2388"/>
                </a:lnTo>
                <a:lnTo>
                  <a:pt x="47" y="2421"/>
                </a:lnTo>
                <a:lnTo>
                  <a:pt x="38" y="2455"/>
                </a:lnTo>
                <a:lnTo>
                  <a:pt x="30" y="2487"/>
                </a:lnTo>
                <a:lnTo>
                  <a:pt x="24" y="2520"/>
                </a:lnTo>
                <a:lnTo>
                  <a:pt x="18" y="2554"/>
                </a:lnTo>
                <a:lnTo>
                  <a:pt x="13" y="2586"/>
                </a:lnTo>
                <a:lnTo>
                  <a:pt x="9" y="2619"/>
                </a:lnTo>
                <a:lnTo>
                  <a:pt x="5" y="2652"/>
                </a:lnTo>
                <a:lnTo>
                  <a:pt x="3" y="2684"/>
                </a:lnTo>
                <a:lnTo>
                  <a:pt x="1" y="2716"/>
                </a:lnTo>
                <a:lnTo>
                  <a:pt x="0" y="2748"/>
                </a:lnTo>
                <a:lnTo>
                  <a:pt x="0" y="2780"/>
                </a:lnTo>
                <a:lnTo>
                  <a:pt x="0" y="2813"/>
                </a:lnTo>
                <a:lnTo>
                  <a:pt x="1" y="2844"/>
                </a:lnTo>
                <a:lnTo>
                  <a:pt x="3" y="2876"/>
                </a:lnTo>
                <a:lnTo>
                  <a:pt x="9" y="2938"/>
                </a:lnTo>
                <a:lnTo>
                  <a:pt x="16" y="3000"/>
                </a:lnTo>
                <a:lnTo>
                  <a:pt x="26" y="3061"/>
                </a:lnTo>
                <a:lnTo>
                  <a:pt x="39" y="3121"/>
                </a:lnTo>
                <a:lnTo>
                  <a:pt x="52" y="3179"/>
                </a:lnTo>
                <a:lnTo>
                  <a:pt x="69" y="3237"/>
                </a:lnTo>
                <a:lnTo>
                  <a:pt x="86" y="3292"/>
                </a:lnTo>
                <a:lnTo>
                  <a:pt x="103" y="3347"/>
                </a:lnTo>
                <a:lnTo>
                  <a:pt x="123" y="3400"/>
                </a:lnTo>
                <a:lnTo>
                  <a:pt x="144" y="3452"/>
                </a:lnTo>
                <a:lnTo>
                  <a:pt x="165" y="3502"/>
                </a:lnTo>
                <a:lnTo>
                  <a:pt x="187" y="3550"/>
                </a:lnTo>
                <a:lnTo>
                  <a:pt x="209" y="3596"/>
                </a:lnTo>
                <a:lnTo>
                  <a:pt x="232" y="3641"/>
                </a:lnTo>
                <a:lnTo>
                  <a:pt x="253" y="3683"/>
                </a:lnTo>
                <a:lnTo>
                  <a:pt x="276" y="3723"/>
                </a:lnTo>
                <a:lnTo>
                  <a:pt x="298" y="3761"/>
                </a:lnTo>
                <a:lnTo>
                  <a:pt x="320" y="3797"/>
                </a:lnTo>
                <a:lnTo>
                  <a:pt x="320" y="3797"/>
                </a:lnTo>
                <a:lnTo>
                  <a:pt x="359" y="3758"/>
                </a:lnTo>
                <a:lnTo>
                  <a:pt x="405" y="3711"/>
                </a:lnTo>
                <a:lnTo>
                  <a:pt x="457" y="3657"/>
                </a:lnTo>
                <a:lnTo>
                  <a:pt x="515" y="3596"/>
                </a:lnTo>
                <a:lnTo>
                  <a:pt x="647" y="3453"/>
                </a:lnTo>
                <a:lnTo>
                  <a:pt x="795" y="3289"/>
                </a:lnTo>
                <a:lnTo>
                  <a:pt x="958" y="3107"/>
                </a:lnTo>
                <a:lnTo>
                  <a:pt x="1130" y="2912"/>
                </a:lnTo>
                <a:lnTo>
                  <a:pt x="1309" y="2707"/>
                </a:lnTo>
                <a:lnTo>
                  <a:pt x="1491" y="2496"/>
                </a:lnTo>
                <a:lnTo>
                  <a:pt x="1671" y="2284"/>
                </a:lnTo>
                <a:lnTo>
                  <a:pt x="1848" y="2074"/>
                </a:lnTo>
                <a:lnTo>
                  <a:pt x="2015" y="1871"/>
                </a:lnTo>
                <a:lnTo>
                  <a:pt x="2170" y="1680"/>
                </a:lnTo>
                <a:lnTo>
                  <a:pt x="2242" y="1590"/>
                </a:lnTo>
                <a:lnTo>
                  <a:pt x="2311" y="1504"/>
                </a:lnTo>
                <a:lnTo>
                  <a:pt x="2374" y="1423"/>
                </a:lnTo>
                <a:lnTo>
                  <a:pt x="2431" y="1347"/>
                </a:lnTo>
                <a:lnTo>
                  <a:pt x="2483" y="1276"/>
                </a:lnTo>
                <a:lnTo>
                  <a:pt x="2529" y="1213"/>
                </a:lnTo>
                <a:lnTo>
                  <a:pt x="2567" y="1156"/>
                </a:lnTo>
                <a:lnTo>
                  <a:pt x="2600" y="1107"/>
                </a:lnTo>
                <a:lnTo>
                  <a:pt x="2600" y="1107"/>
                </a:lnTo>
                <a:lnTo>
                  <a:pt x="2578" y="1148"/>
                </a:lnTo>
                <a:lnTo>
                  <a:pt x="2557" y="1190"/>
                </a:lnTo>
                <a:lnTo>
                  <a:pt x="2533" y="1233"/>
                </a:lnTo>
                <a:lnTo>
                  <a:pt x="2508" y="1277"/>
                </a:lnTo>
                <a:lnTo>
                  <a:pt x="2454" y="1367"/>
                </a:lnTo>
                <a:lnTo>
                  <a:pt x="2397" y="1459"/>
                </a:lnTo>
                <a:lnTo>
                  <a:pt x="2336" y="1554"/>
                </a:lnTo>
                <a:lnTo>
                  <a:pt x="2271" y="1649"/>
                </a:lnTo>
                <a:lnTo>
                  <a:pt x="2202" y="1747"/>
                </a:lnTo>
                <a:lnTo>
                  <a:pt x="2131" y="1846"/>
                </a:lnTo>
                <a:lnTo>
                  <a:pt x="2057" y="1947"/>
                </a:lnTo>
                <a:lnTo>
                  <a:pt x="1982" y="2047"/>
                </a:lnTo>
                <a:lnTo>
                  <a:pt x="1905" y="2148"/>
                </a:lnTo>
                <a:lnTo>
                  <a:pt x="1827" y="2249"/>
                </a:lnTo>
                <a:lnTo>
                  <a:pt x="1747" y="2349"/>
                </a:lnTo>
                <a:lnTo>
                  <a:pt x="1667" y="2449"/>
                </a:lnTo>
                <a:lnTo>
                  <a:pt x="1587" y="2548"/>
                </a:lnTo>
                <a:lnTo>
                  <a:pt x="1507" y="2646"/>
                </a:lnTo>
                <a:lnTo>
                  <a:pt x="1348" y="2835"/>
                </a:lnTo>
                <a:lnTo>
                  <a:pt x="1195" y="3017"/>
                </a:lnTo>
                <a:lnTo>
                  <a:pt x="1049" y="3188"/>
                </a:lnTo>
                <a:lnTo>
                  <a:pt x="915" y="3344"/>
                </a:lnTo>
                <a:lnTo>
                  <a:pt x="689" y="3605"/>
                </a:lnTo>
                <a:lnTo>
                  <a:pt x="605" y="3705"/>
                </a:lnTo>
                <a:lnTo>
                  <a:pt x="571" y="3746"/>
                </a:lnTo>
                <a:lnTo>
                  <a:pt x="543" y="3781"/>
                </a:lnTo>
                <a:lnTo>
                  <a:pt x="543" y="3781"/>
                </a:lnTo>
                <a:lnTo>
                  <a:pt x="588" y="3796"/>
                </a:lnTo>
                <a:lnTo>
                  <a:pt x="634" y="3809"/>
                </a:lnTo>
                <a:lnTo>
                  <a:pt x="680" y="3822"/>
                </a:lnTo>
                <a:lnTo>
                  <a:pt x="725" y="3833"/>
                </a:lnTo>
                <a:lnTo>
                  <a:pt x="771" y="3843"/>
                </a:lnTo>
                <a:lnTo>
                  <a:pt x="817" y="3852"/>
                </a:lnTo>
                <a:lnTo>
                  <a:pt x="862" y="3859"/>
                </a:lnTo>
                <a:lnTo>
                  <a:pt x="907" y="3866"/>
                </a:lnTo>
                <a:lnTo>
                  <a:pt x="953" y="3870"/>
                </a:lnTo>
                <a:lnTo>
                  <a:pt x="997" y="3875"/>
                </a:lnTo>
                <a:lnTo>
                  <a:pt x="1043" y="3878"/>
                </a:lnTo>
                <a:lnTo>
                  <a:pt x="1087" y="3879"/>
                </a:lnTo>
                <a:lnTo>
                  <a:pt x="1132" y="3880"/>
                </a:lnTo>
                <a:lnTo>
                  <a:pt x="1177" y="3879"/>
                </a:lnTo>
                <a:lnTo>
                  <a:pt x="1220" y="3877"/>
                </a:lnTo>
                <a:lnTo>
                  <a:pt x="1265" y="3875"/>
                </a:lnTo>
                <a:lnTo>
                  <a:pt x="1308" y="3870"/>
                </a:lnTo>
                <a:lnTo>
                  <a:pt x="1352" y="3866"/>
                </a:lnTo>
                <a:lnTo>
                  <a:pt x="1394" y="3859"/>
                </a:lnTo>
                <a:lnTo>
                  <a:pt x="1436" y="3853"/>
                </a:lnTo>
                <a:lnTo>
                  <a:pt x="1479" y="3844"/>
                </a:lnTo>
                <a:lnTo>
                  <a:pt x="1521" y="3835"/>
                </a:lnTo>
                <a:lnTo>
                  <a:pt x="1563" y="3826"/>
                </a:lnTo>
                <a:lnTo>
                  <a:pt x="1604" y="3815"/>
                </a:lnTo>
                <a:lnTo>
                  <a:pt x="1644" y="3802"/>
                </a:lnTo>
                <a:lnTo>
                  <a:pt x="1684" y="3789"/>
                </a:lnTo>
                <a:lnTo>
                  <a:pt x="1725" y="3776"/>
                </a:lnTo>
                <a:lnTo>
                  <a:pt x="1764" y="3760"/>
                </a:lnTo>
                <a:lnTo>
                  <a:pt x="1802" y="3744"/>
                </a:lnTo>
                <a:lnTo>
                  <a:pt x="1841" y="3728"/>
                </a:lnTo>
                <a:lnTo>
                  <a:pt x="1878" y="3710"/>
                </a:lnTo>
                <a:lnTo>
                  <a:pt x="1915" y="3692"/>
                </a:lnTo>
                <a:lnTo>
                  <a:pt x="1952" y="3672"/>
                </a:lnTo>
                <a:lnTo>
                  <a:pt x="1988" y="3653"/>
                </a:lnTo>
                <a:lnTo>
                  <a:pt x="2023" y="3631"/>
                </a:lnTo>
                <a:lnTo>
                  <a:pt x="2057" y="3609"/>
                </a:lnTo>
                <a:lnTo>
                  <a:pt x="2091" y="3586"/>
                </a:lnTo>
                <a:lnTo>
                  <a:pt x="2125" y="3563"/>
                </a:lnTo>
                <a:lnTo>
                  <a:pt x="2157" y="3539"/>
                </a:lnTo>
                <a:lnTo>
                  <a:pt x="2189" y="3514"/>
                </a:lnTo>
                <a:lnTo>
                  <a:pt x="2219" y="3488"/>
                </a:lnTo>
                <a:lnTo>
                  <a:pt x="2250" y="3462"/>
                </a:lnTo>
                <a:lnTo>
                  <a:pt x="2279" y="3435"/>
                </a:lnTo>
                <a:lnTo>
                  <a:pt x="2309" y="3407"/>
                </a:lnTo>
                <a:lnTo>
                  <a:pt x="2336" y="3378"/>
                </a:lnTo>
                <a:lnTo>
                  <a:pt x="2363" y="3349"/>
                </a:lnTo>
                <a:lnTo>
                  <a:pt x="2389" y="3319"/>
                </a:lnTo>
                <a:lnTo>
                  <a:pt x="2414" y="3288"/>
                </a:lnTo>
                <a:lnTo>
                  <a:pt x="2439" y="3257"/>
                </a:lnTo>
                <a:lnTo>
                  <a:pt x="2462" y="3225"/>
                </a:lnTo>
                <a:lnTo>
                  <a:pt x="2485" y="3192"/>
                </a:lnTo>
                <a:lnTo>
                  <a:pt x="2505" y="3159"/>
                </a:lnTo>
                <a:lnTo>
                  <a:pt x="2526" y="3125"/>
                </a:lnTo>
                <a:lnTo>
                  <a:pt x="2546" y="3091"/>
                </a:lnTo>
                <a:lnTo>
                  <a:pt x="2564" y="3056"/>
                </a:lnTo>
                <a:lnTo>
                  <a:pt x="2582" y="3020"/>
                </a:lnTo>
                <a:lnTo>
                  <a:pt x="2598" y="2985"/>
                </a:lnTo>
                <a:lnTo>
                  <a:pt x="2613" y="2949"/>
                </a:lnTo>
                <a:lnTo>
                  <a:pt x="2627" y="2911"/>
                </a:lnTo>
                <a:lnTo>
                  <a:pt x="2640" y="2874"/>
                </a:lnTo>
                <a:lnTo>
                  <a:pt x="2652" y="2835"/>
                </a:lnTo>
                <a:lnTo>
                  <a:pt x="2663" y="2797"/>
                </a:lnTo>
                <a:lnTo>
                  <a:pt x="2673" y="2758"/>
                </a:lnTo>
                <a:lnTo>
                  <a:pt x="2680" y="2719"/>
                </a:lnTo>
                <a:lnTo>
                  <a:pt x="2680" y="2719"/>
                </a:lnTo>
                <a:lnTo>
                  <a:pt x="2701" y="2611"/>
                </a:lnTo>
                <a:lnTo>
                  <a:pt x="2722" y="2500"/>
                </a:lnTo>
                <a:lnTo>
                  <a:pt x="2741" y="2388"/>
                </a:lnTo>
                <a:lnTo>
                  <a:pt x="2761" y="2275"/>
                </a:lnTo>
                <a:lnTo>
                  <a:pt x="2798" y="2046"/>
                </a:lnTo>
                <a:lnTo>
                  <a:pt x="2834" y="1814"/>
                </a:lnTo>
                <a:lnTo>
                  <a:pt x="2866" y="1584"/>
                </a:lnTo>
                <a:lnTo>
                  <a:pt x="2898" y="1359"/>
                </a:lnTo>
                <a:lnTo>
                  <a:pt x="2926" y="1140"/>
                </a:lnTo>
                <a:lnTo>
                  <a:pt x="2953" y="932"/>
                </a:lnTo>
                <a:lnTo>
                  <a:pt x="2977" y="739"/>
                </a:lnTo>
                <a:lnTo>
                  <a:pt x="2998" y="560"/>
                </a:lnTo>
                <a:lnTo>
                  <a:pt x="3032" y="265"/>
                </a:lnTo>
                <a:lnTo>
                  <a:pt x="3052" y="71"/>
                </a:lnTo>
                <a:lnTo>
                  <a:pt x="3060" y="0"/>
                </a:lnTo>
                <a:lnTo>
                  <a:pt x="3060" y="0"/>
                </a:lnTo>
                <a:lnTo>
                  <a:pt x="3043" y="38"/>
                </a:lnTo>
                <a:lnTo>
                  <a:pt x="3023" y="76"/>
                </a:lnTo>
                <a:lnTo>
                  <a:pt x="3002" y="112"/>
                </a:lnTo>
                <a:lnTo>
                  <a:pt x="2980" y="148"/>
                </a:lnTo>
                <a:lnTo>
                  <a:pt x="2955" y="182"/>
                </a:lnTo>
                <a:lnTo>
                  <a:pt x="2928" y="217"/>
                </a:lnTo>
                <a:lnTo>
                  <a:pt x="2900" y="249"/>
                </a:lnTo>
                <a:lnTo>
                  <a:pt x="2871" y="282"/>
                </a:lnTo>
                <a:lnTo>
                  <a:pt x="2839" y="313"/>
                </a:lnTo>
                <a:lnTo>
                  <a:pt x="2807" y="345"/>
                </a:lnTo>
                <a:lnTo>
                  <a:pt x="2772" y="375"/>
                </a:lnTo>
                <a:lnTo>
                  <a:pt x="2737" y="405"/>
                </a:lnTo>
                <a:lnTo>
                  <a:pt x="2700" y="434"/>
                </a:lnTo>
                <a:lnTo>
                  <a:pt x="2661" y="464"/>
                </a:lnTo>
                <a:lnTo>
                  <a:pt x="2622" y="492"/>
                </a:lnTo>
                <a:lnTo>
                  <a:pt x="2582" y="520"/>
                </a:lnTo>
                <a:lnTo>
                  <a:pt x="2539" y="547"/>
                </a:lnTo>
                <a:lnTo>
                  <a:pt x="2497" y="574"/>
                </a:lnTo>
                <a:lnTo>
                  <a:pt x="2452" y="602"/>
                </a:lnTo>
                <a:lnTo>
                  <a:pt x="2408" y="628"/>
                </a:lnTo>
                <a:lnTo>
                  <a:pt x="2362" y="654"/>
                </a:lnTo>
                <a:lnTo>
                  <a:pt x="2315" y="680"/>
                </a:lnTo>
                <a:lnTo>
                  <a:pt x="2219" y="731"/>
                </a:lnTo>
                <a:lnTo>
                  <a:pt x="2120" y="782"/>
                </a:lnTo>
                <a:lnTo>
                  <a:pt x="2019" y="832"/>
                </a:lnTo>
                <a:lnTo>
                  <a:pt x="1917" y="882"/>
                </a:lnTo>
                <a:lnTo>
                  <a:pt x="1812" y="932"/>
                </a:lnTo>
                <a:lnTo>
                  <a:pt x="1601" y="1035"/>
                </a:lnTo>
                <a:lnTo>
                  <a:pt x="1494" y="1087"/>
                </a:lnTo>
                <a:lnTo>
                  <a:pt x="1388" y="1140"/>
                </a:lnTo>
                <a:lnTo>
                  <a:pt x="1281" y="1195"/>
                </a:lnTo>
                <a:lnTo>
                  <a:pt x="1177" y="1251"/>
                </a:lnTo>
                <a:lnTo>
                  <a:pt x="1124" y="1280"/>
                </a:lnTo>
                <a:lnTo>
                  <a:pt x="1073" y="1309"/>
                </a:lnTo>
                <a:lnTo>
                  <a:pt x="1022" y="1339"/>
                </a:lnTo>
                <a:lnTo>
                  <a:pt x="972" y="1370"/>
                </a:lnTo>
                <a:lnTo>
                  <a:pt x="922" y="1400"/>
                </a:lnTo>
                <a:lnTo>
                  <a:pt x="873" y="1432"/>
                </a:lnTo>
                <a:lnTo>
                  <a:pt x="824" y="1465"/>
                </a:lnTo>
                <a:lnTo>
                  <a:pt x="776" y="1497"/>
                </a:lnTo>
                <a:lnTo>
                  <a:pt x="730" y="1531"/>
                </a:lnTo>
                <a:lnTo>
                  <a:pt x="683" y="1566"/>
                </a:lnTo>
                <a:lnTo>
                  <a:pt x="638" y="1602"/>
                </a:lnTo>
                <a:lnTo>
                  <a:pt x="594" y="1638"/>
                </a:lnTo>
                <a:lnTo>
                  <a:pt x="550" y="1675"/>
                </a:lnTo>
                <a:lnTo>
                  <a:pt x="508" y="1713"/>
                </a:lnTo>
                <a:lnTo>
                  <a:pt x="468" y="1751"/>
                </a:lnTo>
                <a:lnTo>
                  <a:pt x="427" y="1791"/>
                </a:lnTo>
                <a:lnTo>
                  <a:pt x="388" y="1831"/>
                </a:lnTo>
                <a:lnTo>
                  <a:pt x="351" y="1874"/>
                </a:lnTo>
                <a:lnTo>
                  <a:pt x="314" y="1916"/>
                </a:lnTo>
                <a:lnTo>
                  <a:pt x="279" y="1961"/>
                </a:lnTo>
                <a:lnTo>
                  <a:pt x="279" y="1961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654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D98C3B-6F23-4695-BC49-D00EBBC6C4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0242" y="4910727"/>
            <a:ext cx="1152849" cy="1558368"/>
          </a:xfrm>
          <a:prstGeom prst="rect">
            <a:avLst/>
          </a:prstGeom>
        </p:spPr>
      </p:pic>
      <p:sp>
        <p:nvSpPr>
          <p:cNvPr id="48" name="Rectangle 70">
            <a:extLst>
              <a:ext uri="{FF2B5EF4-FFF2-40B4-BE49-F238E27FC236}">
                <a16:creationId xmlns:a16="http://schemas.microsoft.com/office/drawing/2014/main" id="{EC124BC2-F087-4454-BAB7-F4A5C56DC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4541" y="4289857"/>
            <a:ext cx="3918620" cy="59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tIns="13716" rIns="20574" bIns="13716" anchor="ctr" anchorCtr="0"/>
          <a:lstStyle/>
          <a:p>
            <a:pPr>
              <a:lnSpc>
                <a:spcPct val="85000"/>
              </a:lnSpc>
              <a:spcBef>
                <a:spcPts val="150"/>
              </a:spcBef>
            </a:pPr>
            <a:r>
              <a:rPr lang="en-US" sz="16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Green Skills</a:t>
            </a:r>
          </a:p>
          <a:p>
            <a:pPr marL="83346" indent="-83346">
              <a:lnSpc>
                <a:spcPct val="85000"/>
              </a:lnSpc>
              <a:spcBef>
                <a:spcPts val="150"/>
              </a:spcBef>
              <a:buFontTx/>
              <a:buChar char="•"/>
            </a:pPr>
            <a:r>
              <a:rPr lang="en-US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Module 1 – </a:t>
            </a:r>
            <a:r>
              <a:rPr lang="en-GB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Embracing complexity in sustainability</a:t>
            </a:r>
          </a:p>
          <a:p>
            <a:pPr marL="83346" indent="-83346">
              <a:lnSpc>
                <a:spcPct val="85000"/>
              </a:lnSpc>
              <a:spcBef>
                <a:spcPts val="150"/>
              </a:spcBef>
              <a:buFontTx/>
              <a:buChar char="•"/>
            </a:pPr>
            <a:r>
              <a:rPr lang="en-GB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Module 2 – Envisioning sustainable futures</a:t>
            </a:r>
          </a:p>
          <a:p>
            <a:pPr marL="83346" indent="-83346">
              <a:lnSpc>
                <a:spcPct val="85000"/>
              </a:lnSpc>
              <a:spcBef>
                <a:spcPts val="150"/>
              </a:spcBef>
              <a:buFontTx/>
              <a:buChar char="•"/>
            </a:pPr>
            <a:r>
              <a:rPr lang="en-GB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Module 3 – Acting for sustainability</a:t>
            </a:r>
          </a:p>
        </p:txBody>
      </p:sp>
      <p:sp>
        <p:nvSpPr>
          <p:cNvPr id="57" name="Espace réservé du numéro de diapositive 4">
            <a:extLst>
              <a:ext uri="{FF2B5EF4-FFF2-40B4-BE49-F238E27FC236}">
                <a16:creationId xmlns:a16="http://schemas.microsoft.com/office/drawing/2014/main" id="{548A073B-4300-443D-9F1D-714A787F6AD2}"/>
              </a:ext>
            </a:extLst>
          </p:cNvPr>
          <p:cNvSpPr txBox="1">
            <a:spLocks/>
          </p:cNvSpPr>
          <p:nvPr/>
        </p:nvSpPr>
        <p:spPr>
          <a:xfrm>
            <a:off x="5822019" y="6388372"/>
            <a:ext cx="1063729" cy="365125"/>
          </a:xfrm>
          <a:prstGeom prst="rect">
            <a:avLst/>
          </a:prstGeom>
        </p:spPr>
        <p:txBody>
          <a:bodyPr vert="horz" lIns="62702" tIns="31351" rIns="62702" bIns="31351" rtlCol="0" anchor="ctr"/>
          <a:lstStyle>
            <a:defPPr>
              <a:defRPr lang="fr-FR"/>
            </a:defPPr>
            <a:lvl1pPr marL="0" algn="ctr" defTabSz="1120140" rtl="0" eaLnBrk="1" latinLnBrk="0" hangingPunct="1">
              <a:defRPr sz="1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60070" algn="l" defTabSz="1120140" rtl="0" eaLnBrk="1" latinLnBrk="0" hangingPunct="1"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0140" algn="l" defTabSz="1120140" rtl="0" eaLnBrk="1" latinLnBrk="0" hangingPunct="1"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algn="l" defTabSz="1120140" rtl="0" eaLnBrk="1" latinLnBrk="0" hangingPunct="1"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280" algn="l" defTabSz="1120140" rtl="0" eaLnBrk="1" latinLnBrk="0" hangingPunct="1"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0350" algn="l" defTabSz="1120140" rtl="0" eaLnBrk="1" latinLnBrk="0" hangingPunct="1"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0420" algn="l" defTabSz="1120140" rtl="0" eaLnBrk="1" latinLnBrk="0" hangingPunct="1"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20490" algn="l" defTabSz="1120140" rtl="0" eaLnBrk="1" latinLnBrk="0" hangingPunct="1"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0560" algn="l" defTabSz="1120140" rtl="0" eaLnBrk="1" latinLnBrk="0" hangingPunct="1"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231783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35408c1c54_0_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508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75" name="Google Shape;175;g135408c1c54_0_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>
              <a:solidFill>
                <a:schemeClr val="lt1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176" name="Google Shape;176;g135408c1c54_0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27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35408c1c54_0_3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508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82" name="Google Shape;182;g135408c1c54_0_3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>
              <a:solidFill>
                <a:schemeClr val="lt1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183" name="Google Shape;183;g135408c1c54_0_3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6950"/>
            <a:ext cx="12192000" cy="636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3E3E5C"/>
      </a:dk1>
      <a:lt1>
        <a:srgbClr val="FFFFFF"/>
      </a:lt1>
      <a:dk2>
        <a:srgbClr val="0066CC"/>
      </a:dk2>
      <a:lt2>
        <a:srgbClr val="FFFFFF"/>
      </a:lt2>
      <a:accent1>
        <a:srgbClr val="60597B"/>
      </a:accent1>
      <a:accent2>
        <a:srgbClr val="6666FF"/>
      </a:accent2>
      <a:accent3>
        <a:srgbClr val="AAB8E2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E3E5C"/>
        </a:dk1>
        <a:lt1>
          <a:srgbClr val="FFFFFF"/>
        </a:lt1>
        <a:dk2>
          <a:srgbClr val="0066C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AB8E2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505</Words>
  <Application>Microsoft Office PowerPoint</Application>
  <PresentationFormat>Widescreen</PresentationFormat>
  <Paragraphs>104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Arial Narrow</vt:lpstr>
      <vt:lpstr>Calibri</vt:lpstr>
      <vt:lpstr>Default Design</vt:lpstr>
      <vt:lpstr>World Engineering Day 2023  Celebration at Senate of Czech Republic  The role of professional engineers and engineering in addressing the current state of society and expected developments; preparing engineering professionals and ensuring continuing professional growth. </vt:lpstr>
      <vt:lpstr>Some facts about Engineers and  Continuing Professional Development</vt:lpstr>
      <vt:lpstr>Promoting Online Training Opportunities for the Workforce in Europe" </vt:lpstr>
      <vt:lpstr>E4E - Engineers for Europe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Green Comp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Alfredo Soeiro</dc:creator>
  <cp:lastModifiedBy>Alfredo Soeiro</cp:lastModifiedBy>
  <cp:revision>23</cp:revision>
  <dcterms:created xsi:type="dcterms:W3CDTF">2022-04-27T13:29:13Z</dcterms:created>
  <dcterms:modified xsi:type="dcterms:W3CDTF">2023-03-12T12:14:34Z</dcterms:modified>
</cp:coreProperties>
</file>